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58" r:id="rId3"/>
    <p:sldId id="259" r:id="rId4"/>
    <p:sldId id="260" r:id="rId5"/>
    <p:sldId id="256" r:id="rId6"/>
    <p:sldId id="261" r:id="rId7"/>
    <p:sldId id="265" r:id="rId8"/>
    <p:sldId id="263" r:id="rId9"/>
    <p:sldId id="311" r:id="rId10"/>
    <p:sldId id="266" r:id="rId11"/>
    <p:sldId id="267" r:id="rId12"/>
    <p:sldId id="268" r:id="rId13"/>
    <p:sldId id="269" r:id="rId14"/>
    <p:sldId id="271" r:id="rId15"/>
    <p:sldId id="291" r:id="rId16"/>
    <p:sldId id="292" r:id="rId17"/>
    <p:sldId id="312" r:id="rId18"/>
    <p:sldId id="315" r:id="rId19"/>
    <p:sldId id="310" r:id="rId20"/>
    <p:sldId id="293" r:id="rId21"/>
    <p:sldId id="294" r:id="rId22"/>
    <p:sldId id="297" r:id="rId23"/>
    <p:sldId id="299" r:id="rId24"/>
    <p:sldId id="301" r:id="rId25"/>
    <p:sldId id="303" r:id="rId26"/>
    <p:sldId id="305" r:id="rId27"/>
    <p:sldId id="307" r:id="rId28"/>
    <p:sldId id="309" r:id="rId29"/>
    <p:sldId id="30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8CC00-1E3E-4F62-9D17-3AB1437B0954}" type="datetimeFigureOut">
              <a:rPr lang="en-US" smtClean="0"/>
              <a:t>3/6/2022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7B9B5-33B2-482F-B26F-0928E3A4FC5D}" type="slidenum">
              <a:rPr lang="en-US" smtClean="0"/>
              <a:t>‹#›</a:t>
            </a:fld>
            <a:endParaRPr lang="en-US"/>
          </a:p>
        </p:txBody>
      </p:sp>
    </p:spTree>
    <p:extLst>
      <p:ext uri="{BB962C8B-B14F-4D97-AF65-F5344CB8AC3E}">
        <p14:creationId xmlns:p14="http://schemas.microsoft.com/office/powerpoint/2010/main" val="3983608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CADC3-140B-4C65-A2BD-3C8C48AF963E}"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766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6804-D78D-4D94-B849-BF780A8435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6BC32E-9FC0-4785-8025-9C43EBD33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AB07AC-84AC-4D5A-A59C-D5756D278FEE}"/>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5" name="Footer Placeholder 4">
            <a:extLst>
              <a:ext uri="{FF2B5EF4-FFF2-40B4-BE49-F238E27FC236}">
                <a16:creationId xmlns:a16="http://schemas.microsoft.com/office/drawing/2014/main" id="{C23D20A7-886C-4CAF-A24B-CDABB1C1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AB499-A1F3-41A4-B889-978F56C8BFA4}"/>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3849436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8BF7-C5E6-4DC6-891F-26C040D7FC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749624-B99D-4FDB-87CA-814B611C5C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11CB8-473D-4FFA-ADE6-FA197C865114}"/>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5" name="Footer Placeholder 4">
            <a:extLst>
              <a:ext uri="{FF2B5EF4-FFF2-40B4-BE49-F238E27FC236}">
                <a16:creationId xmlns:a16="http://schemas.microsoft.com/office/drawing/2014/main" id="{DDFB3A71-30B3-4A0F-8FD2-4250795C14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A095C-B3E0-42D3-A658-73A9B7FA4BB1}"/>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3966594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751114-8C9A-4850-89E7-FFD1215330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2C7E45-B2E0-4E48-A9EE-D010290F8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0677B-F539-494C-8B63-CED0F31BBE01}"/>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5" name="Footer Placeholder 4">
            <a:extLst>
              <a:ext uri="{FF2B5EF4-FFF2-40B4-BE49-F238E27FC236}">
                <a16:creationId xmlns:a16="http://schemas.microsoft.com/office/drawing/2014/main" id="{DE5F6ED5-B2D8-46D1-9F09-CED506AC7B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BF6E0-B02A-4CFD-8F50-AFC2AFD54127}"/>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1229719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0263-D8B2-4EA2-820B-99DAD0C6CA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B99317-15E2-4823-8B96-8B93A71FC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DE8F7-CDFD-4295-96A8-44654CB0BCFF}"/>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5" name="Footer Placeholder 4">
            <a:extLst>
              <a:ext uri="{FF2B5EF4-FFF2-40B4-BE49-F238E27FC236}">
                <a16:creationId xmlns:a16="http://schemas.microsoft.com/office/drawing/2014/main" id="{D713CB0A-E0E2-4E4C-91BA-AC435A73B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B10DB-367F-48ED-8FA1-034B8E95E7F4}"/>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345665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0C56-911C-4C95-A618-86FA2374B9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6A29F1-5FEE-42ED-9843-46A2820712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6A6C95-6EC4-4BBD-B943-1E10F6E3F8EA}"/>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5" name="Footer Placeholder 4">
            <a:extLst>
              <a:ext uri="{FF2B5EF4-FFF2-40B4-BE49-F238E27FC236}">
                <a16:creationId xmlns:a16="http://schemas.microsoft.com/office/drawing/2014/main" id="{C4C8832A-F9B6-44E6-80C4-C25C26202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69A99-CCA9-48E1-8966-DE22730F4619}"/>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130251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8CE8-B51F-4875-8700-4E9F447201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797EB8-1692-4A35-BE50-BBBB9D69D7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38B797-4D2F-43BF-B723-EB276742F3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D1A567-5FEB-4ABE-AF2B-7E8E154088A3}"/>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6" name="Footer Placeholder 5">
            <a:extLst>
              <a:ext uri="{FF2B5EF4-FFF2-40B4-BE49-F238E27FC236}">
                <a16:creationId xmlns:a16="http://schemas.microsoft.com/office/drawing/2014/main" id="{733A91DD-543F-4AAA-AB37-660A1BB438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F87F7F-E700-4184-8A6D-F2B9C09C7230}"/>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37834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D7200-D244-44B1-9772-80046C2449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3ED01B-80CA-4BA6-8F90-4D2581A5AB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E840F7-2116-4670-8346-068586CCA5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187791-0C96-45EB-BA14-D26EEAD3B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53D4A8-EA46-4D8D-9248-B09DD735A2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A7C18B-9ABF-46E6-965D-3903277CEC8E}"/>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8" name="Footer Placeholder 7">
            <a:extLst>
              <a:ext uri="{FF2B5EF4-FFF2-40B4-BE49-F238E27FC236}">
                <a16:creationId xmlns:a16="http://schemas.microsoft.com/office/drawing/2014/main" id="{EAC6E2AB-A76E-4C46-ADB0-14F8E5EDA0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EE56FF-6224-43CE-B809-E8C890BDF4E5}"/>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378676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18DE-AA84-41A1-9568-2C3A9CFB58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604F5E-DA2B-40DB-8222-AAEA1417ACE9}"/>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4" name="Footer Placeholder 3">
            <a:extLst>
              <a:ext uri="{FF2B5EF4-FFF2-40B4-BE49-F238E27FC236}">
                <a16:creationId xmlns:a16="http://schemas.microsoft.com/office/drawing/2014/main" id="{5D9DDD99-047B-41AB-BABF-7CE42FA70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6064EC-520F-4C9E-9AB5-660C566C23D3}"/>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24234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56B6ED-8397-4CBF-8D81-988F7FF91974}"/>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3" name="Footer Placeholder 2">
            <a:extLst>
              <a:ext uri="{FF2B5EF4-FFF2-40B4-BE49-F238E27FC236}">
                <a16:creationId xmlns:a16="http://schemas.microsoft.com/office/drawing/2014/main" id="{5C95D348-00BD-4277-95D0-F687CDCB97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8E9ACD-C2C4-4622-8D92-93510DE9E6E1}"/>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3398128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1A592-5350-4FF3-9A2D-3C732C50C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798254-7C97-4512-A647-7F0D990903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041321-5B05-4E87-BAEC-A25E53FFC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2844A-0C0E-4F8D-9B88-63CD07E0D490}"/>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6" name="Footer Placeholder 5">
            <a:extLst>
              <a:ext uri="{FF2B5EF4-FFF2-40B4-BE49-F238E27FC236}">
                <a16:creationId xmlns:a16="http://schemas.microsoft.com/office/drawing/2014/main" id="{916F77EF-1A00-47B6-907F-984F8822B9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2CCA2F-19E5-41BB-B813-1E6E92D71B60}"/>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797455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B86C-801D-4E60-A32F-C69D15DA3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B593ED-40FC-4928-B842-4C244738FA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C5C686-479E-412D-A60E-125B0D74C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0C91C0-8681-4B91-BA49-AF2D8CE81CDD}"/>
              </a:ext>
            </a:extLst>
          </p:cNvPr>
          <p:cNvSpPr>
            <a:spLocks noGrp="1"/>
          </p:cNvSpPr>
          <p:nvPr>
            <p:ph type="dt" sz="half" idx="10"/>
          </p:nvPr>
        </p:nvSpPr>
        <p:spPr/>
        <p:txBody>
          <a:bodyPr/>
          <a:lstStyle/>
          <a:p>
            <a:fld id="{E4DEA545-2ABC-478C-8E4C-89C4D6463532}" type="datetimeFigureOut">
              <a:rPr lang="en-US" smtClean="0"/>
              <a:t>3/6/2022</a:t>
            </a:fld>
            <a:endParaRPr lang="en-US"/>
          </a:p>
        </p:txBody>
      </p:sp>
      <p:sp>
        <p:nvSpPr>
          <p:cNvPr id="6" name="Footer Placeholder 5">
            <a:extLst>
              <a:ext uri="{FF2B5EF4-FFF2-40B4-BE49-F238E27FC236}">
                <a16:creationId xmlns:a16="http://schemas.microsoft.com/office/drawing/2014/main" id="{01EF6D0F-31AF-419A-AFD4-BB4ED71C85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95197-6A22-4AB1-A1DB-EA45F370C16C}"/>
              </a:ext>
            </a:extLst>
          </p:cNvPr>
          <p:cNvSpPr>
            <a:spLocks noGrp="1"/>
          </p:cNvSpPr>
          <p:nvPr>
            <p:ph type="sldNum" sz="quarter" idx="12"/>
          </p:nvPr>
        </p:nvSpPr>
        <p:spPr/>
        <p:txBody>
          <a:bodyPr/>
          <a:lstStyle/>
          <a:p>
            <a:fld id="{E1BEBB47-8B6F-4384-99C0-D7A215D7B275}" type="slidenum">
              <a:rPr lang="en-US" smtClean="0"/>
              <a:t>‹#›</a:t>
            </a:fld>
            <a:endParaRPr lang="en-US"/>
          </a:p>
        </p:txBody>
      </p:sp>
    </p:spTree>
    <p:extLst>
      <p:ext uri="{BB962C8B-B14F-4D97-AF65-F5344CB8AC3E}">
        <p14:creationId xmlns:p14="http://schemas.microsoft.com/office/powerpoint/2010/main" val="262620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7FBB72-92F6-47D5-8DDE-D8512A256B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6CFA2D-29BB-49D9-97FA-5EDE6D5660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F5F0B-01C6-4E2A-AD3F-AC2259D7B8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DEA545-2ABC-478C-8E4C-89C4D6463532}" type="datetimeFigureOut">
              <a:rPr lang="en-US" smtClean="0"/>
              <a:t>3/6/2022</a:t>
            </a:fld>
            <a:endParaRPr lang="en-US"/>
          </a:p>
        </p:txBody>
      </p:sp>
      <p:sp>
        <p:nvSpPr>
          <p:cNvPr id="5" name="Footer Placeholder 4">
            <a:extLst>
              <a:ext uri="{FF2B5EF4-FFF2-40B4-BE49-F238E27FC236}">
                <a16:creationId xmlns:a16="http://schemas.microsoft.com/office/drawing/2014/main" id="{54E40010-E049-49C7-AEFD-3C345233EA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8B82D2-2DAE-4233-A514-3BA66E00C7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B47-8B6F-4384-99C0-D7A215D7B275}" type="slidenum">
              <a:rPr lang="en-US" smtClean="0"/>
              <a:t>‹#›</a:t>
            </a:fld>
            <a:endParaRPr lang="en-US"/>
          </a:p>
        </p:txBody>
      </p:sp>
    </p:spTree>
    <p:extLst>
      <p:ext uri="{BB962C8B-B14F-4D97-AF65-F5344CB8AC3E}">
        <p14:creationId xmlns:p14="http://schemas.microsoft.com/office/powerpoint/2010/main" val="2495560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s://www.publicdomainpictures.net/en/view-image.php?image=302517&amp;picture=airplane-flyin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hyperlink" Target="http://ict.sonla.gov.vn/An-Toan-Thong-Tin/DVWA-la-gi-Damn-Vulnerable-Web-Application-la-gi-1027.html" TargetMode="External"/><Relationship Id="rId3" Type="http://schemas.openxmlformats.org/officeDocument/2006/relationships/image" Target="../media/image44.png"/><Relationship Id="rId7" Type="http://schemas.openxmlformats.org/officeDocument/2006/relationships/hyperlink" Target="https://viblo.asia/p/huong-dan-ve-burp-suite-phan-2-cong-cu-intruder-va-repeater-6J3ZgnJBKmB?fbclid=IwAR0hovznP7VoRGmSRpkBaec_fMOzNzO9welZUFJD_1cPz3qrOHA0rnFhguc"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fantasista.vn/huong-dan-download-va-cai-dat-burp-suite-professional-2021-8-full/" TargetMode="External"/><Relationship Id="rId5" Type="http://schemas.openxmlformats.org/officeDocument/2006/relationships/hyperlink" Target="https://www.youtube.com/channel/UC397sTheZHwC7p_IENlgVUA" TargetMode="External"/><Relationship Id="rId4" Type="http://schemas.openxmlformats.org/officeDocument/2006/relationships/hyperlink" Target="https://bizfly.vn/techblog/burp-suite-la-gi.html?fbclid=IwAR0tc3bjy3inBdUBMTNulPRDPOugO8BFCmK-9yO5G0kQNrYSxibBQ7u54w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publicdomainpictures.net/en/view-image.php?image=302492&amp;picture=airplane-flying"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publicdomainpictures.net/en/view-image.php?image=302492&amp;picture=airplane-flying"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hyperlink" Target="https://www.publicdomainpictures.net/en/view-image.php?image=302492&amp;picture=airplane-flying"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25A36524-9C93-4626-829C-9C45B990AD2C}"/>
              </a:ext>
            </a:extLst>
          </p:cNvPr>
          <p:cNvSpPr/>
          <p:nvPr/>
        </p:nvSpPr>
        <p:spPr>
          <a:xfrm>
            <a:off x="4263169" y="2977168"/>
            <a:ext cx="3540491" cy="1912563"/>
          </a:xfrm>
          <a:custGeom>
            <a:avLst/>
            <a:gdLst>
              <a:gd name="connsiteX0" fmla="*/ 0 w 7868771"/>
              <a:gd name="connsiteY0" fmla="*/ 243542 h 3558989"/>
              <a:gd name="connsiteX1" fmla="*/ 243542 w 7868771"/>
              <a:gd name="connsiteY1" fmla="*/ 0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243542 h 3558989"/>
              <a:gd name="connsiteX1" fmla="*/ 485589 w 7868771"/>
              <a:gd name="connsiteY1" fmla="*/ 385482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63495 h 4078942"/>
              <a:gd name="connsiteX1" fmla="*/ 225613 w 7868771"/>
              <a:gd name="connsiteY1" fmla="*/ 26894 h 4078942"/>
              <a:gd name="connsiteX2" fmla="*/ 7248711 w 7868771"/>
              <a:gd name="connsiteY2" fmla="*/ 0 h 4078942"/>
              <a:gd name="connsiteX3" fmla="*/ 7868771 w 7868771"/>
              <a:gd name="connsiteY3" fmla="*/ 763495 h 4078942"/>
              <a:gd name="connsiteX4" fmla="*/ 7868771 w 7868771"/>
              <a:gd name="connsiteY4" fmla="*/ 3835400 h 4078942"/>
              <a:gd name="connsiteX5" fmla="*/ 7625229 w 7868771"/>
              <a:gd name="connsiteY5" fmla="*/ 4078942 h 4078942"/>
              <a:gd name="connsiteX6" fmla="*/ 243542 w 7868771"/>
              <a:gd name="connsiteY6" fmla="*/ 4078942 h 4078942"/>
              <a:gd name="connsiteX7" fmla="*/ 0 w 7868771"/>
              <a:gd name="connsiteY7" fmla="*/ 3835400 h 4078942"/>
              <a:gd name="connsiteX8" fmla="*/ 0 w 7868771"/>
              <a:gd name="connsiteY8" fmla="*/ 763495 h 4078942"/>
              <a:gd name="connsiteX0" fmla="*/ 0 w 8684559"/>
              <a:gd name="connsiteY0" fmla="*/ 763495 h 4078942"/>
              <a:gd name="connsiteX1" fmla="*/ 225613 w 8684559"/>
              <a:gd name="connsiteY1" fmla="*/ 26894 h 4078942"/>
              <a:gd name="connsiteX2" fmla="*/ 7248711 w 8684559"/>
              <a:gd name="connsiteY2" fmla="*/ 0 h 4078942"/>
              <a:gd name="connsiteX3" fmla="*/ 8684559 w 8684559"/>
              <a:gd name="connsiteY3" fmla="*/ 485589 h 4078942"/>
              <a:gd name="connsiteX4" fmla="*/ 7868771 w 8684559"/>
              <a:gd name="connsiteY4" fmla="*/ 3835400 h 4078942"/>
              <a:gd name="connsiteX5" fmla="*/ 7625229 w 8684559"/>
              <a:gd name="connsiteY5" fmla="*/ 4078942 h 4078942"/>
              <a:gd name="connsiteX6" fmla="*/ 243542 w 8684559"/>
              <a:gd name="connsiteY6" fmla="*/ 4078942 h 4078942"/>
              <a:gd name="connsiteX7" fmla="*/ 0 w 8684559"/>
              <a:gd name="connsiteY7" fmla="*/ 3835400 h 4078942"/>
              <a:gd name="connsiteX8" fmla="*/ 0 w 8684559"/>
              <a:gd name="connsiteY8" fmla="*/ 763495 h 4078942"/>
              <a:gd name="connsiteX0" fmla="*/ 0 w 8505265"/>
              <a:gd name="connsiteY0" fmla="*/ 763495 h 4078942"/>
              <a:gd name="connsiteX1" fmla="*/ 225613 w 8505265"/>
              <a:gd name="connsiteY1" fmla="*/ 26894 h 4078942"/>
              <a:gd name="connsiteX2" fmla="*/ 7248711 w 8505265"/>
              <a:gd name="connsiteY2" fmla="*/ 0 h 4078942"/>
              <a:gd name="connsiteX3" fmla="*/ 8505265 w 8505265"/>
              <a:gd name="connsiteY3" fmla="*/ 933824 h 4078942"/>
              <a:gd name="connsiteX4" fmla="*/ 7868771 w 8505265"/>
              <a:gd name="connsiteY4" fmla="*/ 3835400 h 4078942"/>
              <a:gd name="connsiteX5" fmla="*/ 7625229 w 8505265"/>
              <a:gd name="connsiteY5" fmla="*/ 4078942 h 4078942"/>
              <a:gd name="connsiteX6" fmla="*/ 243542 w 8505265"/>
              <a:gd name="connsiteY6" fmla="*/ 4078942 h 4078942"/>
              <a:gd name="connsiteX7" fmla="*/ 0 w 8505265"/>
              <a:gd name="connsiteY7" fmla="*/ 3835400 h 4078942"/>
              <a:gd name="connsiteX8" fmla="*/ 0 w 8505265"/>
              <a:gd name="connsiteY8" fmla="*/ 763495 h 4078942"/>
              <a:gd name="connsiteX0" fmla="*/ 0 w 8506080"/>
              <a:gd name="connsiteY0" fmla="*/ 763646 h 4079093"/>
              <a:gd name="connsiteX1" fmla="*/ 225613 w 8506080"/>
              <a:gd name="connsiteY1" fmla="*/ 27045 h 4079093"/>
              <a:gd name="connsiteX2" fmla="*/ 7248711 w 8506080"/>
              <a:gd name="connsiteY2" fmla="*/ 151 h 4079093"/>
              <a:gd name="connsiteX3" fmla="*/ 8505265 w 8506080"/>
              <a:gd name="connsiteY3" fmla="*/ 933975 h 4079093"/>
              <a:gd name="connsiteX4" fmla="*/ 7868771 w 8506080"/>
              <a:gd name="connsiteY4" fmla="*/ 3835551 h 4079093"/>
              <a:gd name="connsiteX5" fmla="*/ 7625229 w 8506080"/>
              <a:gd name="connsiteY5" fmla="*/ 4079093 h 4079093"/>
              <a:gd name="connsiteX6" fmla="*/ 243542 w 8506080"/>
              <a:gd name="connsiteY6" fmla="*/ 4079093 h 4079093"/>
              <a:gd name="connsiteX7" fmla="*/ 0 w 8506080"/>
              <a:gd name="connsiteY7" fmla="*/ 3835551 h 4079093"/>
              <a:gd name="connsiteX8" fmla="*/ 0 w 8506080"/>
              <a:gd name="connsiteY8" fmla="*/ 763646 h 4079093"/>
              <a:gd name="connsiteX0" fmla="*/ 0 w 8650078"/>
              <a:gd name="connsiteY0" fmla="*/ 763646 h 4079093"/>
              <a:gd name="connsiteX1" fmla="*/ 225613 w 8650078"/>
              <a:gd name="connsiteY1" fmla="*/ 27045 h 4079093"/>
              <a:gd name="connsiteX2" fmla="*/ 7248711 w 8650078"/>
              <a:gd name="connsiteY2" fmla="*/ 151 h 4079093"/>
              <a:gd name="connsiteX3" fmla="*/ 8505265 w 8650078"/>
              <a:gd name="connsiteY3" fmla="*/ 933975 h 4079093"/>
              <a:gd name="connsiteX4" fmla="*/ 7868771 w 8650078"/>
              <a:gd name="connsiteY4" fmla="*/ 3835551 h 4079093"/>
              <a:gd name="connsiteX5" fmla="*/ 7625229 w 8650078"/>
              <a:gd name="connsiteY5" fmla="*/ 4079093 h 4079093"/>
              <a:gd name="connsiteX6" fmla="*/ 243542 w 8650078"/>
              <a:gd name="connsiteY6" fmla="*/ 4079093 h 4079093"/>
              <a:gd name="connsiteX7" fmla="*/ 0 w 8650078"/>
              <a:gd name="connsiteY7" fmla="*/ 3835551 h 4079093"/>
              <a:gd name="connsiteX8" fmla="*/ 0 w 8650078"/>
              <a:gd name="connsiteY8" fmla="*/ 763646 h 4079093"/>
              <a:gd name="connsiteX0" fmla="*/ 0 w 8902429"/>
              <a:gd name="connsiteY0" fmla="*/ 765588 h 4081035"/>
              <a:gd name="connsiteX1" fmla="*/ 225613 w 8902429"/>
              <a:gd name="connsiteY1" fmla="*/ 28987 h 4081035"/>
              <a:gd name="connsiteX2" fmla="*/ 7248711 w 8902429"/>
              <a:gd name="connsiteY2" fmla="*/ 2093 h 4081035"/>
              <a:gd name="connsiteX3" fmla="*/ 8783171 w 8902429"/>
              <a:gd name="connsiteY3" fmla="*/ 882129 h 4081035"/>
              <a:gd name="connsiteX4" fmla="*/ 7868771 w 8902429"/>
              <a:gd name="connsiteY4" fmla="*/ 3837493 h 4081035"/>
              <a:gd name="connsiteX5" fmla="*/ 7625229 w 8902429"/>
              <a:gd name="connsiteY5" fmla="*/ 4081035 h 4081035"/>
              <a:gd name="connsiteX6" fmla="*/ 243542 w 8902429"/>
              <a:gd name="connsiteY6" fmla="*/ 4081035 h 4081035"/>
              <a:gd name="connsiteX7" fmla="*/ 0 w 8902429"/>
              <a:gd name="connsiteY7" fmla="*/ 3837493 h 4081035"/>
              <a:gd name="connsiteX8" fmla="*/ 0 w 8902429"/>
              <a:gd name="connsiteY8" fmla="*/ 765588 h 4081035"/>
              <a:gd name="connsiteX0" fmla="*/ 303457 w 9205886"/>
              <a:gd name="connsiteY0" fmla="*/ 826248 h 4141695"/>
              <a:gd name="connsiteX1" fmla="*/ 27046 w 9205886"/>
              <a:gd name="connsiteY1" fmla="*/ 0 h 4141695"/>
              <a:gd name="connsiteX2" fmla="*/ 7552168 w 9205886"/>
              <a:gd name="connsiteY2" fmla="*/ 62753 h 4141695"/>
              <a:gd name="connsiteX3" fmla="*/ 9086628 w 9205886"/>
              <a:gd name="connsiteY3" fmla="*/ 942789 h 4141695"/>
              <a:gd name="connsiteX4" fmla="*/ 8172228 w 9205886"/>
              <a:gd name="connsiteY4" fmla="*/ 3898153 h 4141695"/>
              <a:gd name="connsiteX5" fmla="*/ 7928686 w 9205886"/>
              <a:gd name="connsiteY5" fmla="*/ 4141695 h 4141695"/>
              <a:gd name="connsiteX6" fmla="*/ 546999 w 9205886"/>
              <a:gd name="connsiteY6" fmla="*/ 4141695 h 4141695"/>
              <a:gd name="connsiteX7" fmla="*/ 303457 w 9205886"/>
              <a:gd name="connsiteY7" fmla="*/ 3898153 h 4141695"/>
              <a:gd name="connsiteX8" fmla="*/ 303457 w 9205886"/>
              <a:gd name="connsiteY8" fmla="*/ 826248 h 4141695"/>
              <a:gd name="connsiteX0" fmla="*/ 303457 w 9205886"/>
              <a:gd name="connsiteY0" fmla="*/ 962935 h 4278382"/>
              <a:gd name="connsiteX1" fmla="*/ 27046 w 9205886"/>
              <a:gd name="connsiteY1" fmla="*/ 136687 h 4278382"/>
              <a:gd name="connsiteX2" fmla="*/ 7552168 w 9205886"/>
              <a:gd name="connsiteY2" fmla="*/ 199440 h 4278382"/>
              <a:gd name="connsiteX3" fmla="*/ 9086628 w 9205886"/>
              <a:gd name="connsiteY3" fmla="*/ 1079476 h 4278382"/>
              <a:gd name="connsiteX4" fmla="*/ 8172228 w 9205886"/>
              <a:gd name="connsiteY4" fmla="*/ 4034840 h 4278382"/>
              <a:gd name="connsiteX5" fmla="*/ 7928686 w 9205886"/>
              <a:gd name="connsiteY5" fmla="*/ 4278382 h 4278382"/>
              <a:gd name="connsiteX6" fmla="*/ 546999 w 9205886"/>
              <a:gd name="connsiteY6" fmla="*/ 4278382 h 4278382"/>
              <a:gd name="connsiteX7" fmla="*/ 303457 w 9205886"/>
              <a:gd name="connsiteY7" fmla="*/ 4034840 h 4278382"/>
              <a:gd name="connsiteX8" fmla="*/ 303457 w 9205886"/>
              <a:gd name="connsiteY8" fmla="*/ 962935 h 4278382"/>
              <a:gd name="connsiteX0" fmla="*/ 0 w 9494099"/>
              <a:gd name="connsiteY0" fmla="*/ 1097405 h 4278382"/>
              <a:gd name="connsiteX1" fmla="*/ 315259 w 9494099"/>
              <a:gd name="connsiteY1" fmla="*/ 136687 h 4278382"/>
              <a:gd name="connsiteX2" fmla="*/ 7840381 w 9494099"/>
              <a:gd name="connsiteY2" fmla="*/ 199440 h 4278382"/>
              <a:gd name="connsiteX3" fmla="*/ 9374841 w 9494099"/>
              <a:gd name="connsiteY3" fmla="*/ 1079476 h 4278382"/>
              <a:gd name="connsiteX4" fmla="*/ 8460441 w 9494099"/>
              <a:gd name="connsiteY4" fmla="*/ 4034840 h 4278382"/>
              <a:gd name="connsiteX5" fmla="*/ 8216899 w 9494099"/>
              <a:gd name="connsiteY5" fmla="*/ 4278382 h 4278382"/>
              <a:gd name="connsiteX6" fmla="*/ 835212 w 9494099"/>
              <a:gd name="connsiteY6" fmla="*/ 4278382 h 4278382"/>
              <a:gd name="connsiteX7" fmla="*/ 591670 w 9494099"/>
              <a:gd name="connsiteY7" fmla="*/ 4034840 h 4278382"/>
              <a:gd name="connsiteX8" fmla="*/ 0 w 9494099"/>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21619 w 9515718"/>
              <a:gd name="connsiteY0" fmla="*/ 1097405 h 4278382"/>
              <a:gd name="connsiteX1" fmla="*/ 336878 w 9515718"/>
              <a:gd name="connsiteY1" fmla="*/ 136687 h 4278382"/>
              <a:gd name="connsiteX2" fmla="*/ 7862000 w 9515718"/>
              <a:gd name="connsiteY2" fmla="*/ 199440 h 4278382"/>
              <a:gd name="connsiteX3" fmla="*/ 9396460 w 9515718"/>
              <a:gd name="connsiteY3" fmla="*/ 1079476 h 4278382"/>
              <a:gd name="connsiteX4" fmla="*/ 8482060 w 9515718"/>
              <a:gd name="connsiteY4" fmla="*/ 4034840 h 4278382"/>
              <a:gd name="connsiteX5" fmla="*/ 8238518 w 9515718"/>
              <a:gd name="connsiteY5" fmla="*/ 4278382 h 4278382"/>
              <a:gd name="connsiteX6" fmla="*/ 856831 w 9515718"/>
              <a:gd name="connsiteY6" fmla="*/ 4278382 h 4278382"/>
              <a:gd name="connsiteX7" fmla="*/ 613289 w 9515718"/>
              <a:gd name="connsiteY7" fmla="*/ 4034840 h 4278382"/>
              <a:gd name="connsiteX8" fmla="*/ 21619 w 9515718"/>
              <a:gd name="connsiteY8" fmla="*/ 1097405 h 4278382"/>
              <a:gd name="connsiteX0" fmla="*/ 74222 w 9568321"/>
              <a:gd name="connsiteY0" fmla="*/ 1097405 h 4278382"/>
              <a:gd name="connsiteX1" fmla="*/ 389481 w 9568321"/>
              <a:gd name="connsiteY1" fmla="*/ 136687 h 4278382"/>
              <a:gd name="connsiteX2" fmla="*/ 7914603 w 9568321"/>
              <a:gd name="connsiteY2" fmla="*/ 199440 h 4278382"/>
              <a:gd name="connsiteX3" fmla="*/ 9449063 w 9568321"/>
              <a:gd name="connsiteY3" fmla="*/ 1079476 h 4278382"/>
              <a:gd name="connsiteX4" fmla="*/ 8534663 w 9568321"/>
              <a:gd name="connsiteY4" fmla="*/ 4034840 h 4278382"/>
              <a:gd name="connsiteX5" fmla="*/ 8291121 w 9568321"/>
              <a:gd name="connsiteY5" fmla="*/ 4278382 h 4278382"/>
              <a:gd name="connsiteX6" fmla="*/ 909434 w 9568321"/>
              <a:gd name="connsiteY6" fmla="*/ 4278382 h 4278382"/>
              <a:gd name="connsiteX7" fmla="*/ 190763 w 9568321"/>
              <a:gd name="connsiteY7" fmla="*/ 4133452 h 4278382"/>
              <a:gd name="connsiteX8" fmla="*/ 74222 w 9568321"/>
              <a:gd name="connsiteY8" fmla="*/ 1097405 h 4278382"/>
              <a:gd name="connsiteX0" fmla="*/ 74222 w 9568321"/>
              <a:gd name="connsiteY0" fmla="*/ 1097405 h 4348859"/>
              <a:gd name="connsiteX1" fmla="*/ 389481 w 9568321"/>
              <a:gd name="connsiteY1" fmla="*/ 136687 h 4348859"/>
              <a:gd name="connsiteX2" fmla="*/ 7914603 w 9568321"/>
              <a:gd name="connsiteY2" fmla="*/ 199440 h 4348859"/>
              <a:gd name="connsiteX3" fmla="*/ 9449063 w 9568321"/>
              <a:gd name="connsiteY3" fmla="*/ 1079476 h 4348859"/>
              <a:gd name="connsiteX4" fmla="*/ 8534663 w 9568321"/>
              <a:gd name="connsiteY4" fmla="*/ 4034840 h 4348859"/>
              <a:gd name="connsiteX5" fmla="*/ 8291121 w 9568321"/>
              <a:gd name="connsiteY5" fmla="*/ 4278382 h 4348859"/>
              <a:gd name="connsiteX6" fmla="*/ 909434 w 9568321"/>
              <a:gd name="connsiteY6" fmla="*/ 4278382 h 4348859"/>
              <a:gd name="connsiteX7" fmla="*/ 190763 w 9568321"/>
              <a:gd name="connsiteY7" fmla="*/ 4133452 h 4348859"/>
              <a:gd name="connsiteX8" fmla="*/ 74222 w 9568321"/>
              <a:gd name="connsiteY8" fmla="*/ 1097405 h 4348859"/>
              <a:gd name="connsiteX0" fmla="*/ 71478 w 9565577"/>
              <a:gd name="connsiteY0" fmla="*/ 1097405 h 4278382"/>
              <a:gd name="connsiteX1" fmla="*/ 386737 w 9565577"/>
              <a:gd name="connsiteY1" fmla="*/ 136687 h 4278382"/>
              <a:gd name="connsiteX2" fmla="*/ 7911859 w 9565577"/>
              <a:gd name="connsiteY2" fmla="*/ 199440 h 4278382"/>
              <a:gd name="connsiteX3" fmla="*/ 9446319 w 9565577"/>
              <a:gd name="connsiteY3" fmla="*/ 1079476 h 4278382"/>
              <a:gd name="connsiteX4" fmla="*/ 8531919 w 9565577"/>
              <a:gd name="connsiteY4" fmla="*/ 4034840 h 4278382"/>
              <a:gd name="connsiteX5" fmla="*/ 8288377 w 9565577"/>
              <a:gd name="connsiteY5" fmla="*/ 4278382 h 4278382"/>
              <a:gd name="connsiteX6" fmla="*/ 906690 w 9565577"/>
              <a:gd name="connsiteY6" fmla="*/ 4278382 h 4278382"/>
              <a:gd name="connsiteX7" fmla="*/ 196984 w 9565577"/>
              <a:gd name="connsiteY7" fmla="*/ 3712111 h 4278382"/>
              <a:gd name="connsiteX8" fmla="*/ 71478 w 9565577"/>
              <a:gd name="connsiteY8" fmla="*/ 1097405 h 4278382"/>
              <a:gd name="connsiteX0" fmla="*/ 71478 w 9636331"/>
              <a:gd name="connsiteY0" fmla="*/ 1097405 h 4278382"/>
              <a:gd name="connsiteX1" fmla="*/ 386737 w 9636331"/>
              <a:gd name="connsiteY1" fmla="*/ 136687 h 4278382"/>
              <a:gd name="connsiteX2" fmla="*/ 7911859 w 9636331"/>
              <a:gd name="connsiteY2" fmla="*/ 199440 h 4278382"/>
              <a:gd name="connsiteX3" fmla="*/ 9446319 w 9636331"/>
              <a:gd name="connsiteY3" fmla="*/ 1079476 h 4278382"/>
              <a:gd name="connsiteX4" fmla="*/ 8531919 w 9636331"/>
              <a:gd name="connsiteY4" fmla="*/ 4034840 h 4278382"/>
              <a:gd name="connsiteX5" fmla="*/ 8288377 w 9636331"/>
              <a:gd name="connsiteY5" fmla="*/ 4278382 h 4278382"/>
              <a:gd name="connsiteX6" fmla="*/ 906690 w 9636331"/>
              <a:gd name="connsiteY6" fmla="*/ 4278382 h 4278382"/>
              <a:gd name="connsiteX7" fmla="*/ 196984 w 9636331"/>
              <a:gd name="connsiteY7" fmla="*/ 3712111 h 4278382"/>
              <a:gd name="connsiteX8" fmla="*/ 71478 w 9636331"/>
              <a:gd name="connsiteY8" fmla="*/ 1097405 h 4278382"/>
              <a:gd name="connsiteX0" fmla="*/ 71478 w 9755026"/>
              <a:gd name="connsiteY0" fmla="*/ 1097405 h 4278382"/>
              <a:gd name="connsiteX1" fmla="*/ 386737 w 9755026"/>
              <a:gd name="connsiteY1" fmla="*/ 136687 h 4278382"/>
              <a:gd name="connsiteX2" fmla="*/ 7911859 w 9755026"/>
              <a:gd name="connsiteY2" fmla="*/ 199440 h 4278382"/>
              <a:gd name="connsiteX3" fmla="*/ 9446319 w 9755026"/>
              <a:gd name="connsiteY3" fmla="*/ 1079476 h 4278382"/>
              <a:gd name="connsiteX4" fmla="*/ 8998084 w 9755026"/>
              <a:gd name="connsiteY4" fmla="*/ 3667287 h 4278382"/>
              <a:gd name="connsiteX5" fmla="*/ 8288377 w 9755026"/>
              <a:gd name="connsiteY5" fmla="*/ 4278382 h 4278382"/>
              <a:gd name="connsiteX6" fmla="*/ 906690 w 9755026"/>
              <a:gd name="connsiteY6" fmla="*/ 4278382 h 4278382"/>
              <a:gd name="connsiteX7" fmla="*/ 196984 w 9755026"/>
              <a:gd name="connsiteY7" fmla="*/ 3712111 h 4278382"/>
              <a:gd name="connsiteX8" fmla="*/ 71478 w 9755026"/>
              <a:gd name="connsiteY8" fmla="*/ 1097405 h 4278382"/>
              <a:gd name="connsiteX0" fmla="*/ 71478 w 9884678"/>
              <a:gd name="connsiteY0" fmla="*/ 1097405 h 4278382"/>
              <a:gd name="connsiteX1" fmla="*/ 386737 w 9884678"/>
              <a:gd name="connsiteY1" fmla="*/ 136687 h 4278382"/>
              <a:gd name="connsiteX2" fmla="*/ 7911859 w 9884678"/>
              <a:gd name="connsiteY2" fmla="*/ 199440 h 4278382"/>
              <a:gd name="connsiteX3" fmla="*/ 9634578 w 9884678"/>
              <a:gd name="connsiteY3" fmla="*/ 945006 h 4278382"/>
              <a:gd name="connsiteX4" fmla="*/ 8998084 w 9884678"/>
              <a:gd name="connsiteY4" fmla="*/ 3667287 h 4278382"/>
              <a:gd name="connsiteX5" fmla="*/ 8288377 w 9884678"/>
              <a:gd name="connsiteY5" fmla="*/ 4278382 h 4278382"/>
              <a:gd name="connsiteX6" fmla="*/ 906690 w 9884678"/>
              <a:gd name="connsiteY6" fmla="*/ 4278382 h 4278382"/>
              <a:gd name="connsiteX7" fmla="*/ 196984 w 9884678"/>
              <a:gd name="connsiteY7" fmla="*/ 3712111 h 4278382"/>
              <a:gd name="connsiteX8" fmla="*/ 71478 w 9884678"/>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72698 h 4353675"/>
              <a:gd name="connsiteX1" fmla="*/ 386737 w 9749275"/>
              <a:gd name="connsiteY1" fmla="*/ 211980 h 4353675"/>
              <a:gd name="connsiteX2" fmla="*/ 7974612 w 9749275"/>
              <a:gd name="connsiteY2" fmla="*/ 50615 h 4353675"/>
              <a:gd name="connsiteX3" fmla="*/ 9634578 w 9749275"/>
              <a:gd name="connsiteY3" fmla="*/ 1020299 h 4353675"/>
              <a:gd name="connsiteX4" fmla="*/ 8998084 w 9749275"/>
              <a:gd name="connsiteY4" fmla="*/ 3742580 h 4353675"/>
              <a:gd name="connsiteX5" fmla="*/ 8288377 w 9749275"/>
              <a:gd name="connsiteY5" fmla="*/ 4353675 h 4353675"/>
              <a:gd name="connsiteX6" fmla="*/ 906690 w 9749275"/>
              <a:gd name="connsiteY6" fmla="*/ 4353675 h 4353675"/>
              <a:gd name="connsiteX7" fmla="*/ 196984 w 9749275"/>
              <a:gd name="connsiteY7" fmla="*/ 3787404 h 4353675"/>
              <a:gd name="connsiteX8" fmla="*/ 71478 w 9749275"/>
              <a:gd name="connsiteY8" fmla="*/ 1172698 h 4353675"/>
              <a:gd name="connsiteX0" fmla="*/ 71478 w 9749275"/>
              <a:gd name="connsiteY0" fmla="*/ 1251486 h 4432463"/>
              <a:gd name="connsiteX1" fmla="*/ 359843 w 9749275"/>
              <a:gd name="connsiteY1" fmla="*/ 165262 h 4432463"/>
              <a:gd name="connsiteX2" fmla="*/ 7974612 w 9749275"/>
              <a:gd name="connsiteY2" fmla="*/ 129403 h 4432463"/>
              <a:gd name="connsiteX3" fmla="*/ 9634578 w 9749275"/>
              <a:gd name="connsiteY3" fmla="*/ 1099087 h 4432463"/>
              <a:gd name="connsiteX4" fmla="*/ 8998084 w 9749275"/>
              <a:gd name="connsiteY4" fmla="*/ 3821368 h 4432463"/>
              <a:gd name="connsiteX5" fmla="*/ 8288377 w 9749275"/>
              <a:gd name="connsiteY5" fmla="*/ 4432463 h 4432463"/>
              <a:gd name="connsiteX6" fmla="*/ 906690 w 9749275"/>
              <a:gd name="connsiteY6" fmla="*/ 4432463 h 4432463"/>
              <a:gd name="connsiteX7" fmla="*/ 196984 w 9749275"/>
              <a:gd name="connsiteY7" fmla="*/ 3866192 h 4432463"/>
              <a:gd name="connsiteX8" fmla="*/ 71478 w 9749275"/>
              <a:gd name="connsiteY8" fmla="*/ 1251486 h 4432463"/>
              <a:gd name="connsiteX0" fmla="*/ 38872 w 9895963"/>
              <a:gd name="connsiteY0" fmla="*/ 1242521 h 4432463"/>
              <a:gd name="connsiteX1" fmla="*/ 506531 w 9895963"/>
              <a:gd name="connsiteY1" fmla="*/ 165262 h 4432463"/>
              <a:gd name="connsiteX2" fmla="*/ 8121300 w 9895963"/>
              <a:gd name="connsiteY2" fmla="*/ 129403 h 4432463"/>
              <a:gd name="connsiteX3" fmla="*/ 9781266 w 9895963"/>
              <a:gd name="connsiteY3" fmla="*/ 1099087 h 4432463"/>
              <a:gd name="connsiteX4" fmla="*/ 9144772 w 9895963"/>
              <a:gd name="connsiteY4" fmla="*/ 3821368 h 4432463"/>
              <a:gd name="connsiteX5" fmla="*/ 8435065 w 9895963"/>
              <a:gd name="connsiteY5" fmla="*/ 4432463 h 4432463"/>
              <a:gd name="connsiteX6" fmla="*/ 1053378 w 9895963"/>
              <a:gd name="connsiteY6" fmla="*/ 4432463 h 4432463"/>
              <a:gd name="connsiteX7" fmla="*/ 343672 w 9895963"/>
              <a:gd name="connsiteY7" fmla="*/ 3866192 h 4432463"/>
              <a:gd name="connsiteX8" fmla="*/ 38872 w 9895963"/>
              <a:gd name="connsiteY8" fmla="*/ 1242521 h 4432463"/>
              <a:gd name="connsiteX0" fmla="*/ 470 w 9857561"/>
              <a:gd name="connsiteY0" fmla="*/ 1242521 h 4432463"/>
              <a:gd name="connsiteX1" fmla="*/ 468129 w 9857561"/>
              <a:gd name="connsiteY1" fmla="*/ 165262 h 4432463"/>
              <a:gd name="connsiteX2" fmla="*/ 8082898 w 9857561"/>
              <a:gd name="connsiteY2" fmla="*/ 129403 h 4432463"/>
              <a:gd name="connsiteX3" fmla="*/ 9742864 w 9857561"/>
              <a:gd name="connsiteY3" fmla="*/ 1099087 h 4432463"/>
              <a:gd name="connsiteX4" fmla="*/ 9106370 w 9857561"/>
              <a:gd name="connsiteY4" fmla="*/ 3821368 h 4432463"/>
              <a:gd name="connsiteX5" fmla="*/ 8396663 w 9857561"/>
              <a:gd name="connsiteY5" fmla="*/ 4432463 h 4432463"/>
              <a:gd name="connsiteX6" fmla="*/ 1014976 w 9857561"/>
              <a:gd name="connsiteY6" fmla="*/ 4432463 h 4432463"/>
              <a:gd name="connsiteX7" fmla="*/ 305270 w 9857561"/>
              <a:gd name="connsiteY7" fmla="*/ 3866192 h 4432463"/>
              <a:gd name="connsiteX8" fmla="*/ 470 w 9857561"/>
              <a:gd name="connsiteY8" fmla="*/ 1242521 h 4432463"/>
              <a:gd name="connsiteX0" fmla="*/ 38 w 9857129"/>
              <a:gd name="connsiteY0" fmla="*/ 1256854 h 4446796"/>
              <a:gd name="connsiteX1" fmla="*/ 1970676 w 9857129"/>
              <a:gd name="connsiteY1" fmla="*/ 159614 h 4446796"/>
              <a:gd name="connsiteX2" fmla="*/ 8082466 w 9857129"/>
              <a:gd name="connsiteY2" fmla="*/ 143736 h 4446796"/>
              <a:gd name="connsiteX3" fmla="*/ 9742432 w 9857129"/>
              <a:gd name="connsiteY3" fmla="*/ 1113420 h 4446796"/>
              <a:gd name="connsiteX4" fmla="*/ 9105938 w 9857129"/>
              <a:gd name="connsiteY4" fmla="*/ 3835701 h 4446796"/>
              <a:gd name="connsiteX5" fmla="*/ 8396231 w 9857129"/>
              <a:gd name="connsiteY5" fmla="*/ 4446796 h 4446796"/>
              <a:gd name="connsiteX6" fmla="*/ 1014544 w 9857129"/>
              <a:gd name="connsiteY6" fmla="*/ 4446796 h 4446796"/>
              <a:gd name="connsiteX7" fmla="*/ 304838 w 9857129"/>
              <a:gd name="connsiteY7" fmla="*/ 3880525 h 4446796"/>
              <a:gd name="connsiteX8" fmla="*/ 38 w 9857129"/>
              <a:gd name="connsiteY8" fmla="*/ 1256854 h 4446796"/>
              <a:gd name="connsiteX0" fmla="*/ 38 w 9857129"/>
              <a:gd name="connsiteY0" fmla="*/ 1113118 h 4303060"/>
              <a:gd name="connsiteX1" fmla="*/ 1970676 w 9857129"/>
              <a:gd name="connsiteY1" fmla="*/ 15878 h 4303060"/>
              <a:gd name="connsiteX2" fmla="*/ 8082466 w 9857129"/>
              <a:gd name="connsiteY2" fmla="*/ 0 h 4303060"/>
              <a:gd name="connsiteX3" fmla="*/ 9742432 w 9857129"/>
              <a:gd name="connsiteY3" fmla="*/ 969684 h 4303060"/>
              <a:gd name="connsiteX4" fmla="*/ 9105938 w 9857129"/>
              <a:gd name="connsiteY4" fmla="*/ 3691965 h 4303060"/>
              <a:gd name="connsiteX5" fmla="*/ 8396231 w 9857129"/>
              <a:gd name="connsiteY5" fmla="*/ 4303060 h 4303060"/>
              <a:gd name="connsiteX6" fmla="*/ 1014544 w 9857129"/>
              <a:gd name="connsiteY6" fmla="*/ 4303060 h 4303060"/>
              <a:gd name="connsiteX7" fmla="*/ 304838 w 9857129"/>
              <a:gd name="connsiteY7" fmla="*/ 3736789 h 4303060"/>
              <a:gd name="connsiteX8" fmla="*/ 38 w 9857129"/>
              <a:gd name="connsiteY8" fmla="*/ 1113118 h 4303060"/>
              <a:gd name="connsiteX0" fmla="*/ 45 w 9857136"/>
              <a:gd name="connsiteY0" fmla="*/ 1113118 h 4303060"/>
              <a:gd name="connsiteX1" fmla="*/ 1970683 w 9857136"/>
              <a:gd name="connsiteY1" fmla="*/ 15878 h 4303060"/>
              <a:gd name="connsiteX2" fmla="*/ 8082473 w 9857136"/>
              <a:gd name="connsiteY2" fmla="*/ 0 h 4303060"/>
              <a:gd name="connsiteX3" fmla="*/ 9742439 w 9857136"/>
              <a:gd name="connsiteY3" fmla="*/ 969684 h 4303060"/>
              <a:gd name="connsiteX4" fmla="*/ 9105945 w 9857136"/>
              <a:gd name="connsiteY4" fmla="*/ 3691965 h 4303060"/>
              <a:gd name="connsiteX5" fmla="*/ 8396238 w 9857136"/>
              <a:gd name="connsiteY5" fmla="*/ 4303060 h 4303060"/>
              <a:gd name="connsiteX6" fmla="*/ 1014551 w 9857136"/>
              <a:gd name="connsiteY6" fmla="*/ 4303060 h 4303060"/>
              <a:gd name="connsiteX7" fmla="*/ 304845 w 9857136"/>
              <a:gd name="connsiteY7" fmla="*/ 3736789 h 4303060"/>
              <a:gd name="connsiteX8" fmla="*/ 45 w 9857136"/>
              <a:gd name="connsiteY8" fmla="*/ 1113118 h 4303060"/>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524004"/>
              <a:gd name="connsiteY0" fmla="*/ 1289625 h 4479567"/>
              <a:gd name="connsiteX1" fmla="*/ 2065274 w 9524004"/>
              <a:gd name="connsiteY1" fmla="*/ 12566 h 4479567"/>
              <a:gd name="connsiteX2" fmla="*/ 8082471 w 9524004"/>
              <a:gd name="connsiteY2" fmla="*/ 176507 h 4479567"/>
              <a:gd name="connsiteX3" fmla="*/ 9048754 w 9524004"/>
              <a:gd name="connsiteY3" fmla="*/ 1276060 h 4479567"/>
              <a:gd name="connsiteX4" fmla="*/ 9105943 w 9524004"/>
              <a:gd name="connsiteY4" fmla="*/ 3868472 h 4479567"/>
              <a:gd name="connsiteX5" fmla="*/ 8396236 w 9524004"/>
              <a:gd name="connsiteY5" fmla="*/ 4479567 h 4479567"/>
              <a:gd name="connsiteX6" fmla="*/ 1014549 w 9524004"/>
              <a:gd name="connsiteY6" fmla="*/ 4479567 h 4479567"/>
              <a:gd name="connsiteX7" fmla="*/ 304843 w 9524004"/>
              <a:gd name="connsiteY7" fmla="*/ 3913296 h 4479567"/>
              <a:gd name="connsiteX8" fmla="*/ 43 w 9524004"/>
              <a:gd name="connsiteY8" fmla="*/ 1289625 h 4479567"/>
              <a:gd name="connsiteX0" fmla="*/ 43 w 9671683"/>
              <a:gd name="connsiteY0" fmla="*/ 1289625 h 4479567"/>
              <a:gd name="connsiteX1" fmla="*/ 2065274 w 9671683"/>
              <a:gd name="connsiteY1" fmla="*/ 12566 h 4479567"/>
              <a:gd name="connsiteX2" fmla="*/ 8082471 w 9671683"/>
              <a:gd name="connsiteY2" fmla="*/ 176507 h 4479567"/>
              <a:gd name="connsiteX3" fmla="*/ 9048754 w 9671683"/>
              <a:gd name="connsiteY3" fmla="*/ 1276060 h 4479567"/>
              <a:gd name="connsiteX4" fmla="*/ 9105943 w 9671683"/>
              <a:gd name="connsiteY4" fmla="*/ 3868472 h 4479567"/>
              <a:gd name="connsiteX5" fmla="*/ 8396236 w 9671683"/>
              <a:gd name="connsiteY5" fmla="*/ 4479567 h 4479567"/>
              <a:gd name="connsiteX6" fmla="*/ 1014549 w 9671683"/>
              <a:gd name="connsiteY6" fmla="*/ 4479567 h 4479567"/>
              <a:gd name="connsiteX7" fmla="*/ 304843 w 9671683"/>
              <a:gd name="connsiteY7" fmla="*/ 3913296 h 4479567"/>
              <a:gd name="connsiteX8" fmla="*/ 43 w 9671683"/>
              <a:gd name="connsiteY8" fmla="*/ 1289625 h 447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683" h="4479567">
                <a:moveTo>
                  <a:pt x="43" y="1289625"/>
                </a:moveTo>
                <a:cubicBezTo>
                  <a:pt x="-8922" y="644132"/>
                  <a:pt x="1401851" y="-106550"/>
                  <a:pt x="2065274" y="12566"/>
                </a:cubicBezTo>
                <a:cubicBezTo>
                  <a:pt x="3247902" y="272332"/>
                  <a:pt x="5506296" y="-33282"/>
                  <a:pt x="8082471" y="176507"/>
                </a:cubicBezTo>
                <a:cubicBezTo>
                  <a:pt x="9257501" y="546135"/>
                  <a:pt x="8770848" y="307837"/>
                  <a:pt x="9048754" y="1276060"/>
                </a:cubicBezTo>
                <a:cubicBezTo>
                  <a:pt x="9744498" y="2112858"/>
                  <a:pt x="9981496" y="2928174"/>
                  <a:pt x="9105943" y="3868472"/>
                </a:cubicBezTo>
                <a:cubicBezTo>
                  <a:pt x="9105943" y="4002977"/>
                  <a:pt x="8530741" y="4479567"/>
                  <a:pt x="8396236" y="4479567"/>
                </a:cubicBezTo>
                <a:lnTo>
                  <a:pt x="1014549" y="4479567"/>
                </a:lnTo>
                <a:cubicBezTo>
                  <a:pt x="880044" y="4479567"/>
                  <a:pt x="582748" y="4289848"/>
                  <a:pt x="304843" y="3913296"/>
                </a:cubicBezTo>
                <a:cubicBezTo>
                  <a:pt x="107620" y="2934151"/>
                  <a:pt x="89690" y="2376347"/>
                  <a:pt x="43" y="1289625"/>
                </a:cubicBezTo>
                <a:close/>
              </a:path>
            </a:pathLst>
          </a:custGeom>
          <a:solidFill>
            <a:srgbClr val="2CB9F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Góc Tròn 8">
            <a:extLst>
              <a:ext uri="{FF2B5EF4-FFF2-40B4-BE49-F238E27FC236}">
                <a16:creationId xmlns:a16="http://schemas.microsoft.com/office/drawing/2014/main" id="{5F29F431-04A0-4AA7-8E98-35B7BE9B00FB}"/>
              </a:ext>
            </a:extLst>
          </p:cNvPr>
          <p:cNvSpPr/>
          <p:nvPr/>
        </p:nvSpPr>
        <p:spPr>
          <a:xfrm>
            <a:off x="4024128" y="6677247"/>
            <a:ext cx="4143743" cy="1846592"/>
          </a:xfrm>
          <a:prstGeom prst="roundRect">
            <a:avLst>
              <a:gd name="adj" fmla="val 3208"/>
            </a:avLst>
          </a:prstGeom>
          <a:solidFill>
            <a:schemeClr val="bg1">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4" name="Nhóm 33">
            <a:extLst>
              <a:ext uri="{FF2B5EF4-FFF2-40B4-BE49-F238E27FC236}">
                <a16:creationId xmlns:a16="http://schemas.microsoft.com/office/drawing/2014/main" id="{0EE25E35-7BD0-4F81-B4FF-23286B346C0D}"/>
              </a:ext>
            </a:extLst>
          </p:cNvPr>
          <p:cNvGrpSpPr/>
          <p:nvPr/>
        </p:nvGrpSpPr>
        <p:grpSpPr>
          <a:xfrm rot="20232160">
            <a:off x="1078313" y="3324382"/>
            <a:ext cx="817635" cy="977153"/>
            <a:chOff x="952551" y="1131050"/>
            <a:chExt cx="2103666" cy="3280322"/>
          </a:xfrm>
          <a:solidFill>
            <a:srgbClr val="FE9B95">
              <a:alpha val="0"/>
            </a:srgbClr>
          </a:solidFill>
        </p:grpSpPr>
        <p:grpSp>
          <p:nvGrpSpPr>
            <p:cNvPr id="32" name="Nhóm 31">
              <a:extLst>
                <a:ext uri="{FF2B5EF4-FFF2-40B4-BE49-F238E27FC236}">
                  <a16:creationId xmlns:a16="http://schemas.microsoft.com/office/drawing/2014/main" id="{13627B6A-8406-435F-AB62-2F311F596A3D}"/>
                </a:ext>
              </a:extLst>
            </p:cNvPr>
            <p:cNvGrpSpPr/>
            <p:nvPr/>
          </p:nvGrpSpPr>
          <p:grpSpPr>
            <a:xfrm>
              <a:off x="952551" y="1131050"/>
              <a:ext cx="1877692" cy="3280322"/>
              <a:chOff x="1274408" y="124284"/>
              <a:chExt cx="2479167" cy="4284729"/>
            </a:xfrm>
            <a:grpFill/>
          </p:grpSpPr>
          <p:sp>
            <p:nvSpPr>
              <p:cNvPr id="26" name="Hình chữ nhật: Góc Tròn 25">
                <a:extLst>
                  <a:ext uri="{FF2B5EF4-FFF2-40B4-BE49-F238E27FC236}">
                    <a16:creationId xmlns:a16="http://schemas.microsoft.com/office/drawing/2014/main" id="{BA4EE0C3-8EF7-4DBA-B727-EA85941FF574}"/>
                  </a:ext>
                </a:extLst>
              </p:cNvPr>
              <p:cNvSpPr/>
              <p:nvPr/>
            </p:nvSpPr>
            <p:spPr>
              <a:xfrm>
                <a:off x="1274408" y="4227115"/>
                <a:ext cx="1620618" cy="181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Góc Tròn 26">
                <a:extLst>
                  <a:ext uri="{FF2B5EF4-FFF2-40B4-BE49-F238E27FC236}">
                    <a16:creationId xmlns:a16="http://schemas.microsoft.com/office/drawing/2014/main" id="{0946BD70-1D87-4F97-B164-04132BCAE5A7}"/>
                  </a:ext>
                </a:extLst>
              </p:cNvPr>
              <p:cNvSpPr/>
              <p:nvPr/>
            </p:nvSpPr>
            <p:spPr>
              <a:xfrm rot="4828103">
                <a:off x="947605" y="3294448"/>
                <a:ext cx="1969080" cy="1170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6EF009A-62FC-403E-B169-03077867812E}"/>
                  </a:ext>
                </a:extLst>
              </p:cNvPr>
              <p:cNvSpPr/>
              <p:nvPr/>
            </p:nvSpPr>
            <p:spPr>
              <a:xfrm>
                <a:off x="1586422" y="2174002"/>
                <a:ext cx="346652" cy="351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B306144E-D379-4C02-B961-9B2E9CD9A0CF}"/>
                  </a:ext>
                </a:extLst>
              </p:cNvPr>
              <p:cNvSpPr/>
              <p:nvPr/>
            </p:nvSpPr>
            <p:spPr>
              <a:xfrm rot="7195089">
                <a:off x="1275118" y="1404029"/>
                <a:ext cx="1927013" cy="136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Lưu đồ: Trễ 29">
                <a:extLst>
                  <a:ext uri="{FF2B5EF4-FFF2-40B4-BE49-F238E27FC236}">
                    <a16:creationId xmlns:a16="http://schemas.microsoft.com/office/drawing/2014/main" id="{14C68599-4F83-4F03-8A11-F4EEF7B1CB4F}"/>
                  </a:ext>
                </a:extLst>
              </p:cNvPr>
              <p:cNvSpPr/>
              <p:nvPr/>
            </p:nvSpPr>
            <p:spPr>
              <a:xfrm rot="12414957">
                <a:off x="2630344" y="408739"/>
                <a:ext cx="320842" cy="27634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Lưu đồ: Trễ 30">
                <a:extLst>
                  <a:ext uri="{FF2B5EF4-FFF2-40B4-BE49-F238E27FC236}">
                    <a16:creationId xmlns:a16="http://schemas.microsoft.com/office/drawing/2014/main" id="{7570941F-C25D-4C3C-B66D-D0ABBB490823}"/>
                  </a:ext>
                </a:extLst>
              </p:cNvPr>
              <p:cNvSpPr/>
              <p:nvPr/>
            </p:nvSpPr>
            <p:spPr>
              <a:xfrm rot="12602749">
                <a:off x="2800974" y="124284"/>
                <a:ext cx="952601" cy="132204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3" name="Lưu đồ: Trễ 32">
              <a:extLst>
                <a:ext uri="{FF2B5EF4-FFF2-40B4-BE49-F238E27FC236}">
                  <a16:creationId xmlns:a16="http://schemas.microsoft.com/office/drawing/2014/main" id="{95DECD57-07B1-4F9D-B498-8866772E0EDB}"/>
                </a:ext>
              </a:extLst>
            </p:cNvPr>
            <p:cNvSpPr/>
            <p:nvPr/>
          </p:nvSpPr>
          <p:spPr>
            <a:xfrm rot="1775786">
              <a:off x="2756845" y="1660020"/>
              <a:ext cx="299372" cy="46917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5" name="Nhóm 24">
            <a:extLst>
              <a:ext uri="{FF2B5EF4-FFF2-40B4-BE49-F238E27FC236}">
                <a16:creationId xmlns:a16="http://schemas.microsoft.com/office/drawing/2014/main" id="{23230A3F-5634-43C6-A4A6-4D9D0B48D6C8}"/>
              </a:ext>
            </a:extLst>
          </p:cNvPr>
          <p:cNvGrpSpPr/>
          <p:nvPr/>
        </p:nvGrpSpPr>
        <p:grpSpPr>
          <a:xfrm rot="1313128">
            <a:off x="12303956" y="2916907"/>
            <a:ext cx="637781" cy="1723851"/>
            <a:chOff x="9473922" y="1174377"/>
            <a:chExt cx="1738645" cy="3862507"/>
          </a:xfrm>
        </p:grpSpPr>
        <p:grpSp>
          <p:nvGrpSpPr>
            <p:cNvPr id="17" name="Nhóm 16">
              <a:extLst>
                <a:ext uri="{FF2B5EF4-FFF2-40B4-BE49-F238E27FC236}">
                  <a16:creationId xmlns:a16="http://schemas.microsoft.com/office/drawing/2014/main" id="{ED5B1DF4-3B3A-4F31-B6AC-1F2FA9AE23E5}"/>
                </a:ext>
              </a:extLst>
            </p:cNvPr>
            <p:cNvGrpSpPr/>
            <p:nvPr/>
          </p:nvGrpSpPr>
          <p:grpSpPr>
            <a:xfrm>
              <a:off x="9473922" y="1464361"/>
              <a:ext cx="1121963" cy="3345203"/>
              <a:chOff x="9632414" y="1468460"/>
              <a:chExt cx="1121963" cy="3345203"/>
            </a:xfrm>
          </p:grpSpPr>
          <p:sp>
            <p:nvSpPr>
              <p:cNvPr id="12" name="Hình Bầu dục 11">
                <a:extLst>
                  <a:ext uri="{FF2B5EF4-FFF2-40B4-BE49-F238E27FC236}">
                    <a16:creationId xmlns:a16="http://schemas.microsoft.com/office/drawing/2014/main" id="{6BC76ACA-0566-46E8-A94A-402BABE2ECE2}"/>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Cung 10">
                <a:extLst>
                  <a:ext uri="{FF2B5EF4-FFF2-40B4-BE49-F238E27FC236}">
                    <a16:creationId xmlns:a16="http://schemas.microsoft.com/office/drawing/2014/main" id="{3AA22062-0A35-48FE-859D-DC92B29AAB13}"/>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Hình Bầu dục 11">
                <a:extLst>
                  <a:ext uri="{FF2B5EF4-FFF2-40B4-BE49-F238E27FC236}">
                    <a16:creationId xmlns:a16="http://schemas.microsoft.com/office/drawing/2014/main" id="{E4807BD7-AA4D-4DDF-B1E3-C61CC6BF13AC}"/>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1">
                <a:extLst>
                  <a:ext uri="{FF2B5EF4-FFF2-40B4-BE49-F238E27FC236}">
                    <a16:creationId xmlns:a16="http://schemas.microsoft.com/office/drawing/2014/main" id="{4F99EBF3-6CDB-49B9-AE04-D4B6F1D3E60B}"/>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1">
                <a:extLst>
                  <a:ext uri="{FF2B5EF4-FFF2-40B4-BE49-F238E27FC236}">
                    <a16:creationId xmlns:a16="http://schemas.microsoft.com/office/drawing/2014/main" id="{E12842C5-AF3E-4EF5-A05E-A6303F776C1E}"/>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ình Bầu dục 11">
                <a:extLst>
                  <a:ext uri="{FF2B5EF4-FFF2-40B4-BE49-F238E27FC236}">
                    <a16:creationId xmlns:a16="http://schemas.microsoft.com/office/drawing/2014/main" id="{98AF536F-9CDF-4894-8C73-B31404B38674}"/>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8" name="Nhóm 17">
              <a:extLst>
                <a:ext uri="{FF2B5EF4-FFF2-40B4-BE49-F238E27FC236}">
                  <a16:creationId xmlns:a16="http://schemas.microsoft.com/office/drawing/2014/main" id="{D8020C0E-7055-473D-9C39-E2377251107C}"/>
                </a:ext>
              </a:extLst>
            </p:cNvPr>
            <p:cNvGrpSpPr/>
            <p:nvPr/>
          </p:nvGrpSpPr>
          <p:grpSpPr>
            <a:xfrm flipH="1">
              <a:off x="10013716" y="1174377"/>
              <a:ext cx="1198851" cy="3862507"/>
              <a:chOff x="9632414" y="1468460"/>
              <a:chExt cx="1121963" cy="3345203"/>
            </a:xfrm>
          </p:grpSpPr>
          <p:sp>
            <p:nvSpPr>
              <p:cNvPr id="19" name="Hình Bầu dục 11">
                <a:extLst>
                  <a:ext uri="{FF2B5EF4-FFF2-40B4-BE49-F238E27FC236}">
                    <a16:creationId xmlns:a16="http://schemas.microsoft.com/office/drawing/2014/main" id="{3B5765F6-ED4E-4CE3-80D8-428A45638DFB}"/>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Cung 19">
                <a:extLst>
                  <a:ext uri="{FF2B5EF4-FFF2-40B4-BE49-F238E27FC236}">
                    <a16:creationId xmlns:a16="http://schemas.microsoft.com/office/drawing/2014/main" id="{B8767021-6603-45B1-AB33-59D11BCB9434}"/>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Hình Bầu dục 11">
                <a:extLst>
                  <a:ext uri="{FF2B5EF4-FFF2-40B4-BE49-F238E27FC236}">
                    <a16:creationId xmlns:a16="http://schemas.microsoft.com/office/drawing/2014/main" id="{8DF72600-D12A-4FD0-BA35-B36377DF5D4B}"/>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ình Bầu dục 11">
                <a:extLst>
                  <a:ext uri="{FF2B5EF4-FFF2-40B4-BE49-F238E27FC236}">
                    <a16:creationId xmlns:a16="http://schemas.microsoft.com/office/drawing/2014/main" id="{13977A99-787F-4369-8A62-C933E3C05F10}"/>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ình Bầu dục 11">
                <a:extLst>
                  <a:ext uri="{FF2B5EF4-FFF2-40B4-BE49-F238E27FC236}">
                    <a16:creationId xmlns:a16="http://schemas.microsoft.com/office/drawing/2014/main" id="{9702CBA6-5189-4E82-A827-E510CC089D8D}"/>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11">
                <a:extLst>
                  <a:ext uri="{FF2B5EF4-FFF2-40B4-BE49-F238E27FC236}">
                    <a16:creationId xmlns:a16="http://schemas.microsoft.com/office/drawing/2014/main" id="{25F0D608-C968-4B5C-A2C6-B0D26124B9E5}"/>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 name="Lưu đồ: Thao tác Thủ công 9">
              <a:extLst>
                <a:ext uri="{FF2B5EF4-FFF2-40B4-BE49-F238E27FC236}">
                  <a16:creationId xmlns:a16="http://schemas.microsoft.com/office/drawing/2014/main" id="{B2453782-F624-4397-AE78-FBC06D4CE9A7}"/>
                </a:ext>
              </a:extLst>
            </p:cNvPr>
            <p:cNvSpPr/>
            <p:nvPr/>
          </p:nvSpPr>
          <p:spPr>
            <a:xfrm>
              <a:off x="9547986" y="3352800"/>
              <a:ext cx="1459832" cy="1066800"/>
            </a:xfrm>
            <a:prstGeom prst="flowChartManualOperation">
              <a:avLst/>
            </a:prstGeom>
            <a:solidFill>
              <a:srgbClr val="F6D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6" name="Hình chữ nhật 35">
            <a:extLst>
              <a:ext uri="{FF2B5EF4-FFF2-40B4-BE49-F238E27FC236}">
                <a16:creationId xmlns:a16="http://schemas.microsoft.com/office/drawing/2014/main" id="{76486EDF-A5F4-4FFE-A561-568BFC2B76E2}"/>
              </a:ext>
            </a:extLst>
          </p:cNvPr>
          <p:cNvSpPr/>
          <p:nvPr/>
        </p:nvSpPr>
        <p:spPr>
          <a:xfrm>
            <a:off x="1956391" y="5203767"/>
            <a:ext cx="9069572" cy="16542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73B6DF58-BBED-4DA1-B875-05B4C99CE7FF}"/>
              </a:ext>
            </a:extLst>
          </p:cNvPr>
          <p:cNvSpPr/>
          <p:nvPr/>
        </p:nvSpPr>
        <p:spPr>
          <a:xfrm>
            <a:off x="3109488" y="4263414"/>
            <a:ext cx="5919537" cy="181898"/>
          </a:xfrm>
          <a:custGeom>
            <a:avLst/>
            <a:gdLst>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51745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51075 w 5919537"/>
              <a:gd name="connsiteY7" fmla="*/ 179204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31895 w 5919537"/>
              <a:gd name="connsiteY4" fmla="*/ 200289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537" h="310462">
                <a:moveTo>
                  <a:pt x="0" y="51745"/>
                </a:moveTo>
                <a:cubicBezTo>
                  <a:pt x="0" y="23167"/>
                  <a:pt x="23167" y="0"/>
                  <a:pt x="51745" y="0"/>
                </a:cubicBezTo>
                <a:lnTo>
                  <a:pt x="5867792" y="0"/>
                </a:lnTo>
                <a:cubicBezTo>
                  <a:pt x="5896370" y="0"/>
                  <a:pt x="5919537" y="23167"/>
                  <a:pt x="5919537" y="51745"/>
                </a:cubicBezTo>
                <a:lnTo>
                  <a:pt x="5831895" y="200289"/>
                </a:lnTo>
                <a:cubicBezTo>
                  <a:pt x="5831895" y="228867"/>
                  <a:pt x="5794121" y="310462"/>
                  <a:pt x="5765543" y="310462"/>
                </a:cubicBezTo>
                <a:lnTo>
                  <a:pt x="226673" y="310462"/>
                </a:lnTo>
                <a:cubicBezTo>
                  <a:pt x="198095" y="310462"/>
                  <a:pt x="111318" y="255490"/>
                  <a:pt x="111318" y="226912"/>
                </a:cubicBezTo>
                <a:lnTo>
                  <a:pt x="0" y="51745"/>
                </a:lnTo>
                <a:close/>
              </a:path>
            </a:pathLst>
          </a:custGeom>
          <a:solidFill>
            <a:srgbClr val="F4F3F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Góc Tròn 7">
            <a:extLst>
              <a:ext uri="{FF2B5EF4-FFF2-40B4-BE49-F238E27FC236}">
                <a16:creationId xmlns:a16="http://schemas.microsoft.com/office/drawing/2014/main" id="{BF0C335D-DD30-4A4B-9030-77CFC1E5BA8E}"/>
              </a:ext>
            </a:extLst>
          </p:cNvPr>
          <p:cNvSpPr/>
          <p:nvPr/>
        </p:nvSpPr>
        <p:spPr>
          <a:xfrm>
            <a:off x="5457172" y="4237702"/>
            <a:ext cx="1277655" cy="83286"/>
          </a:xfrm>
          <a:prstGeom prst="roundRect">
            <a:avLst>
              <a:gd name="adj" fmla="val 0"/>
            </a:avLst>
          </a:prstGeom>
          <a:solidFill>
            <a:schemeClr val="bg1">
              <a:lumMod val="6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ình chữ nhật: Góc Tròn 3">
            <a:extLst>
              <a:ext uri="{FF2B5EF4-FFF2-40B4-BE49-F238E27FC236}">
                <a16:creationId xmlns:a16="http://schemas.microsoft.com/office/drawing/2014/main" id="{D1DAEE76-6924-4FAF-ADFE-296961B2D66B}"/>
              </a:ext>
            </a:extLst>
          </p:cNvPr>
          <p:cNvSpPr/>
          <p:nvPr/>
        </p:nvSpPr>
        <p:spPr>
          <a:xfrm>
            <a:off x="5018303" y="4928782"/>
            <a:ext cx="2155393" cy="418737"/>
          </a:xfrm>
          <a:prstGeom prst="roundRect">
            <a:avLst>
              <a:gd name="adj" fmla="val 29817"/>
            </a:avLst>
          </a:pr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D51269D7-40CD-4B61-84E0-482DA50F80FD}"/>
              </a:ext>
            </a:extLst>
          </p:cNvPr>
          <p:cNvSpPr/>
          <p:nvPr/>
        </p:nvSpPr>
        <p:spPr>
          <a:xfrm>
            <a:off x="5240515" y="4470770"/>
            <a:ext cx="1709790" cy="418737"/>
          </a:xfrm>
          <a:prstGeom prst="roundRect">
            <a:avLst>
              <a:gd name="adj" fmla="val 38029"/>
            </a:avLst>
          </a:prstGeom>
          <a:solidFill>
            <a:srgbClr val="F6AEA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2652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5837437" y="251922"/>
            <a:ext cx="6031101" cy="6272226"/>
            <a:chOff x="5837437" y="251922"/>
            <a:chExt cx="6031101" cy="6272226"/>
          </a:xfrm>
        </p:grpSpPr>
        <p:sp>
          <p:nvSpPr>
            <p:cNvPr id="4" name="Rectangle: Rounded Corners 3"/>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a:off x="625201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p:cNvSpPr/>
            <p:nvPr/>
          </p:nvSpPr>
          <p:spPr>
            <a:xfrm>
              <a:off x="625201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625201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p:cNvSpPr/>
            <p:nvPr/>
          </p:nvSpPr>
          <p:spPr>
            <a:xfrm>
              <a:off x="625201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625201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625201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625201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p:cNvSpPr/>
            <p:nvPr/>
          </p:nvSpPr>
          <p:spPr>
            <a:xfrm>
              <a:off x="625201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p:cNvSpPr/>
            <p:nvPr/>
          </p:nvSpPr>
          <p:spPr>
            <a:xfrm>
              <a:off x="625201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Freeform: Shape 42"/>
            <p:cNvSpPr/>
            <p:nvPr/>
          </p:nvSpPr>
          <p:spPr>
            <a:xfrm>
              <a:off x="6105331" y="1097014"/>
              <a:ext cx="4781" cy="463"/>
            </a:xfrm>
            <a:custGeom>
              <a:avLst/>
              <a:gdLst>
                <a:gd name="connsiteX0" fmla="*/ 0 w 4781"/>
                <a:gd name="connsiteY0" fmla="*/ 0 h 463"/>
                <a:gd name="connsiteX1" fmla="*/ 4781 w 4781"/>
                <a:gd name="connsiteY1" fmla="*/ 463 h 463"/>
                <a:gd name="connsiteX2" fmla="*/ 0 w 4781"/>
                <a:gd name="connsiteY2" fmla="*/ 463 h 463"/>
                <a:gd name="connsiteX3" fmla="*/ 0 w 4781"/>
                <a:gd name="connsiteY3" fmla="*/ 0 h 463"/>
              </a:gdLst>
              <a:ahLst/>
              <a:cxnLst>
                <a:cxn ang="0">
                  <a:pos x="connsiteX0" y="connsiteY0"/>
                </a:cxn>
                <a:cxn ang="0">
                  <a:pos x="connsiteX1" y="connsiteY1"/>
                </a:cxn>
                <a:cxn ang="0">
                  <a:pos x="connsiteX2" y="connsiteY2"/>
                </a:cxn>
                <a:cxn ang="0">
                  <a:pos x="connsiteX3" y="connsiteY3"/>
                </a:cxn>
              </a:cxnLst>
              <a:rect l="l" t="t" r="r" b="b"/>
              <a:pathLst>
                <a:path w="4781" h="463">
                  <a:moveTo>
                    <a:pt x="0" y="0"/>
                  </a:moveTo>
                  <a:lnTo>
                    <a:pt x="4781" y="463"/>
                  </a:lnTo>
                  <a:lnTo>
                    <a:pt x="0" y="46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56" name="Block Arc 55"/>
            <p:cNvSpPr/>
            <p:nvPr/>
          </p:nvSpPr>
          <p:spPr>
            <a:xfrm rot="16200000">
              <a:off x="5830403" y="643179"/>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8" name="Block Arc 57"/>
            <p:cNvSpPr/>
            <p:nvPr/>
          </p:nvSpPr>
          <p:spPr>
            <a:xfrm rot="16200000">
              <a:off x="5830403" y="1298653"/>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9" name="Block Arc 58"/>
            <p:cNvSpPr/>
            <p:nvPr/>
          </p:nvSpPr>
          <p:spPr>
            <a:xfrm rot="16200000">
              <a:off x="5830403" y="1933611"/>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0" name="Block Arc 59"/>
            <p:cNvSpPr/>
            <p:nvPr/>
          </p:nvSpPr>
          <p:spPr>
            <a:xfrm rot="16200000">
              <a:off x="5830403" y="2549049"/>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1" name="Block Arc 60"/>
            <p:cNvSpPr/>
            <p:nvPr/>
          </p:nvSpPr>
          <p:spPr>
            <a:xfrm rot="16200000">
              <a:off x="5830403" y="3225535"/>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2" name="Block Arc 61"/>
            <p:cNvSpPr/>
            <p:nvPr/>
          </p:nvSpPr>
          <p:spPr>
            <a:xfrm rot="16200000">
              <a:off x="5830403" y="3850153"/>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3" name="Block Arc 62"/>
            <p:cNvSpPr/>
            <p:nvPr/>
          </p:nvSpPr>
          <p:spPr>
            <a:xfrm rot="16200000">
              <a:off x="5830403" y="4431185"/>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4" name="Block Arc 63"/>
            <p:cNvSpPr/>
            <p:nvPr/>
          </p:nvSpPr>
          <p:spPr>
            <a:xfrm rot="16200000">
              <a:off x="5830403" y="5093632"/>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6" name="Block Arc 65"/>
            <p:cNvSpPr/>
            <p:nvPr/>
          </p:nvSpPr>
          <p:spPr>
            <a:xfrm rot="16200000">
              <a:off x="5830403" y="5723762"/>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nvGrpSpPr>
            <p:cNvPr id="129" name="Group 128"/>
            <p:cNvGrpSpPr/>
            <p:nvPr/>
          </p:nvGrpSpPr>
          <p:grpSpPr>
            <a:xfrm>
              <a:off x="7039264" y="769181"/>
              <a:ext cx="4223385" cy="1374775"/>
              <a:chOff x="7039264" y="769181"/>
              <a:chExt cx="4223385" cy="1374775"/>
            </a:xfrm>
          </p:grpSpPr>
          <p:sp>
            <p:nvSpPr>
              <p:cNvPr id="67" name="Rectangle 66"/>
              <p:cNvSpPr/>
              <p:nvPr/>
            </p:nvSpPr>
            <p:spPr>
              <a:xfrm>
                <a:off x="7039264" y="769181"/>
                <a:ext cx="4223385" cy="1374775"/>
              </a:xfrm>
              <a:custGeom>
                <a:avLst/>
                <a:gdLst>
                  <a:gd name="connsiteX0" fmla="*/ 0 w 4273421"/>
                  <a:gd name="connsiteY0" fmla="*/ 0 h 1002374"/>
                  <a:gd name="connsiteX1" fmla="*/ 4273421 w 4273421"/>
                  <a:gd name="connsiteY1" fmla="*/ 0 h 1002374"/>
                  <a:gd name="connsiteX2" fmla="*/ 4273421 w 4273421"/>
                  <a:gd name="connsiteY2" fmla="*/ 1002374 h 1002374"/>
                  <a:gd name="connsiteX3" fmla="*/ 0 w 4273421"/>
                  <a:gd name="connsiteY3" fmla="*/ 1002374 h 1002374"/>
                  <a:gd name="connsiteX4" fmla="*/ 0 w 4273421"/>
                  <a:gd name="connsiteY4" fmla="*/ 0 h 1002374"/>
                  <a:gd name="connsiteX0-1" fmla="*/ 0 w 4273421"/>
                  <a:gd name="connsiteY0-2" fmla="*/ 70497 h 1072871"/>
                  <a:gd name="connsiteX1-3" fmla="*/ 4273421 w 4273421"/>
                  <a:gd name="connsiteY1-4" fmla="*/ 70497 h 1072871"/>
                  <a:gd name="connsiteX2-5" fmla="*/ 4273421 w 4273421"/>
                  <a:gd name="connsiteY2-6" fmla="*/ 1072871 h 1072871"/>
                  <a:gd name="connsiteX3-7" fmla="*/ 0 w 4273421"/>
                  <a:gd name="connsiteY3-8" fmla="*/ 1072871 h 1072871"/>
                  <a:gd name="connsiteX4-9" fmla="*/ 0 w 4273421"/>
                  <a:gd name="connsiteY4-10" fmla="*/ 70497 h 1072871"/>
                  <a:gd name="connsiteX0-11" fmla="*/ 0 w 4273421"/>
                  <a:gd name="connsiteY0-12" fmla="*/ 38292 h 1040666"/>
                  <a:gd name="connsiteX1-13" fmla="*/ 4273421 w 4273421"/>
                  <a:gd name="connsiteY1-14" fmla="*/ 38292 h 1040666"/>
                  <a:gd name="connsiteX2-15" fmla="*/ 4273421 w 4273421"/>
                  <a:gd name="connsiteY2-16" fmla="*/ 1040666 h 1040666"/>
                  <a:gd name="connsiteX3-17" fmla="*/ 0 w 4273421"/>
                  <a:gd name="connsiteY3-18" fmla="*/ 1040666 h 1040666"/>
                  <a:gd name="connsiteX4-19" fmla="*/ 0 w 4273421"/>
                  <a:gd name="connsiteY4-20" fmla="*/ 38292 h 1040666"/>
                  <a:gd name="connsiteX0-21" fmla="*/ 0 w 4273421"/>
                  <a:gd name="connsiteY0-22" fmla="*/ 38292 h 1040666"/>
                  <a:gd name="connsiteX1-23" fmla="*/ 4273421 w 4273421"/>
                  <a:gd name="connsiteY1-24" fmla="*/ 38292 h 1040666"/>
                  <a:gd name="connsiteX2-25" fmla="*/ 4273421 w 4273421"/>
                  <a:gd name="connsiteY2-26" fmla="*/ 1040666 h 1040666"/>
                  <a:gd name="connsiteX3-27" fmla="*/ 0 w 4273421"/>
                  <a:gd name="connsiteY3-28" fmla="*/ 1040666 h 1040666"/>
                  <a:gd name="connsiteX4-29" fmla="*/ 0 w 4273421"/>
                  <a:gd name="connsiteY4-30" fmla="*/ 38292 h 1040666"/>
                  <a:gd name="connsiteX0-31" fmla="*/ 0 w 4273421"/>
                  <a:gd name="connsiteY0-32" fmla="*/ 38292 h 1040666"/>
                  <a:gd name="connsiteX1-33" fmla="*/ 4273421 w 4273421"/>
                  <a:gd name="connsiteY1-34" fmla="*/ 38292 h 1040666"/>
                  <a:gd name="connsiteX2-35" fmla="*/ 4273421 w 4273421"/>
                  <a:gd name="connsiteY2-36" fmla="*/ 1040666 h 1040666"/>
                  <a:gd name="connsiteX3-37" fmla="*/ 0 w 4273421"/>
                  <a:gd name="connsiteY3-38" fmla="*/ 1040666 h 1040666"/>
                  <a:gd name="connsiteX4-39" fmla="*/ 0 w 4273421"/>
                  <a:gd name="connsiteY4-40" fmla="*/ 38292 h 1040666"/>
                  <a:gd name="connsiteX0-41" fmla="*/ 0 w 4273421"/>
                  <a:gd name="connsiteY0-42" fmla="*/ 38292 h 1073773"/>
                  <a:gd name="connsiteX1-43" fmla="*/ 4273421 w 4273421"/>
                  <a:gd name="connsiteY1-44" fmla="*/ 38292 h 1073773"/>
                  <a:gd name="connsiteX2-45" fmla="*/ 4273421 w 4273421"/>
                  <a:gd name="connsiteY2-46" fmla="*/ 1040666 h 1073773"/>
                  <a:gd name="connsiteX3-47" fmla="*/ 0 w 4273421"/>
                  <a:gd name="connsiteY3-48" fmla="*/ 1040666 h 1073773"/>
                  <a:gd name="connsiteX4-49" fmla="*/ 0 w 4273421"/>
                  <a:gd name="connsiteY4-50" fmla="*/ 38292 h 1073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73421" h="1073773">
                    <a:moveTo>
                      <a:pt x="0" y="38292"/>
                    </a:moveTo>
                    <a:cubicBezTo>
                      <a:pt x="1443135" y="-120328"/>
                      <a:pt x="2848947" y="280888"/>
                      <a:pt x="4273421" y="38292"/>
                    </a:cubicBezTo>
                    <a:lnTo>
                      <a:pt x="4273421" y="1040666"/>
                    </a:lnTo>
                    <a:cubicBezTo>
                      <a:pt x="2830285" y="1189956"/>
                      <a:pt x="1415144" y="770078"/>
                      <a:pt x="0" y="1040666"/>
                    </a:cubicBezTo>
                    <a:lnTo>
                      <a:pt x="0" y="382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TextBox 67"/>
              <p:cNvSpPr txBox="1"/>
              <p:nvPr/>
            </p:nvSpPr>
            <p:spPr>
              <a:xfrm>
                <a:off x="7192614" y="1082231"/>
                <a:ext cx="3916683" cy="646331"/>
              </a:xfrm>
              <a:prstGeom prst="rect">
                <a:avLst/>
              </a:prstGeom>
              <a:noFill/>
            </p:spPr>
            <p:txBody>
              <a:bodyPr wrap="square" rtlCol="0">
                <a:spAutoFit/>
              </a:bodyPr>
              <a:lstStyle/>
              <a:p>
                <a:pPr algn="ctr"/>
                <a:r>
                  <a:rPr lang="en-US" sz="3600" err="1">
                    <a:solidFill>
                      <a:schemeClr val="bg1"/>
                    </a:solidFill>
                    <a:latin typeface="Arial" panose="020B0604020202020204" pitchFamily="34" charset="0"/>
                    <a:cs typeface="Arial" panose="020B0604020202020204" pitchFamily="34" charset="0"/>
                  </a:rPr>
                  <a:t>Cài</a:t>
                </a:r>
                <a:r>
                  <a:rPr lang="en-US" sz="3600">
                    <a:solidFill>
                      <a:schemeClr val="bg1"/>
                    </a:solidFill>
                    <a:latin typeface="Arial" panose="020B0604020202020204" pitchFamily="34" charset="0"/>
                    <a:cs typeface="Arial" panose="020B0604020202020204" pitchFamily="34" charset="0"/>
                  </a:rPr>
                  <a:t> </a:t>
                </a:r>
                <a:r>
                  <a:rPr lang="en-US" sz="3600" err="1">
                    <a:solidFill>
                      <a:schemeClr val="bg1"/>
                    </a:solidFill>
                    <a:latin typeface="Arial" panose="020B0604020202020204" pitchFamily="34" charset="0"/>
                    <a:cs typeface="Arial" panose="020B0604020202020204" pitchFamily="34" charset="0"/>
                  </a:rPr>
                  <a:t>đặt</a:t>
                </a:r>
                <a:r>
                  <a:rPr lang="en-US" sz="3600">
                    <a:solidFill>
                      <a:schemeClr val="bg1"/>
                    </a:solidFill>
                    <a:latin typeface="Arial" panose="020B0604020202020204" pitchFamily="34" charset="0"/>
                    <a:cs typeface="Arial" panose="020B0604020202020204" pitchFamily="34" charset="0"/>
                  </a:rPr>
                  <a:t> DVWA</a:t>
                </a:r>
              </a:p>
            </p:txBody>
          </p:sp>
        </p:grpSp>
        <p:grpSp>
          <p:nvGrpSpPr>
            <p:cNvPr id="108" name="Group 107"/>
            <p:cNvGrpSpPr/>
            <p:nvPr/>
          </p:nvGrpSpPr>
          <p:grpSpPr>
            <a:xfrm>
              <a:off x="7558817" y="2124410"/>
              <a:ext cx="2129351" cy="1504295"/>
              <a:chOff x="6956984" y="2314559"/>
              <a:chExt cx="2129351" cy="1504295"/>
            </a:xfrm>
          </p:grpSpPr>
          <p:grpSp>
            <p:nvGrpSpPr>
              <p:cNvPr id="87" name="Group 86"/>
              <p:cNvGrpSpPr/>
              <p:nvPr/>
            </p:nvGrpSpPr>
            <p:grpSpPr>
              <a:xfrm>
                <a:off x="6956984" y="2314559"/>
                <a:ext cx="2129351" cy="1504295"/>
                <a:chOff x="6984169" y="2657336"/>
                <a:chExt cx="2600959" cy="1810401"/>
              </a:xfrm>
            </p:grpSpPr>
            <p:sp>
              <p:nvSpPr>
                <p:cNvPr id="69" name="Rectangle 68"/>
                <p:cNvSpPr/>
                <p:nvPr/>
              </p:nvSpPr>
              <p:spPr>
                <a:xfrm>
                  <a:off x="6984169" y="2657336"/>
                  <a:ext cx="2600959" cy="181040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p:cNvSpPr/>
                <p:nvPr/>
              </p:nvSpPr>
              <p:spPr>
                <a:xfrm>
                  <a:off x="7114690"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p:cNvSpPr/>
                <p:nvPr/>
              </p:nvSpPr>
              <p:spPr>
                <a:xfrm>
                  <a:off x="7421724"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p:cNvSpPr/>
                <p:nvPr/>
              </p:nvSpPr>
              <p:spPr>
                <a:xfrm>
                  <a:off x="772563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p:cNvSpPr/>
                <p:nvPr/>
              </p:nvSpPr>
              <p:spPr>
                <a:xfrm>
                  <a:off x="802955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p:cNvSpPr/>
                <p:nvPr/>
              </p:nvSpPr>
              <p:spPr>
                <a:xfrm>
                  <a:off x="833346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p:cNvSpPr/>
                <p:nvPr/>
              </p:nvSpPr>
              <p:spPr>
                <a:xfrm>
                  <a:off x="863738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p:cNvSpPr/>
                <p:nvPr/>
              </p:nvSpPr>
              <p:spPr>
                <a:xfrm>
                  <a:off x="894129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p:cNvSpPr/>
                <p:nvPr/>
              </p:nvSpPr>
              <p:spPr>
                <a:xfrm>
                  <a:off x="924521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p:cNvSpPr/>
                <p:nvPr/>
              </p:nvSpPr>
              <p:spPr>
                <a:xfrm>
                  <a:off x="7114690"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p:cNvSpPr/>
                <p:nvPr/>
              </p:nvSpPr>
              <p:spPr>
                <a:xfrm>
                  <a:off x="7421724"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p:cNvSpPr/>
                <p:nvPr/>
              </p:nvSpPr>
              <p:spPr>
                <a:xfrm>
                  <a:off x="772563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p:cNvSpPr/>
                <p:nvPr/>
              </p:nvSpPr>
              <p:spPr>
                <a:xfrm>
                  <a:off x="802955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p:cNvSpPr/>
                <p:nvPr/>
              </p:nvSpPr>
              <p:spPr>
                <a:xfrm>
                  <a:off x="833346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p:cNvSpPr/>
                <p:nvPr/>
              </p:nvSpPr>
              <p:spPr>
                <a:xfrm>
                  <a:off x="863738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p:cNvSpPr/>
                <p:nvPr/>
              </p:nvSpPr>
              <p:spPr>
                <a:xfrm>
                  <a:off x="894129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p:cNvSpPr/>
                <p:nvPr/>
              </p:nvSpPr>
              <p:spPr>
                <a:xfrm>
                  <a:off x="924521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6" name="Rectangle 105"/>
              <p:cNvSpPr/>
              <p:nvPr/>
            </p:nvSpPr>
            <p:spPr>
              <a:xfrm>
                <a:off x="7063839" y="2608685"/>
                <a:ext cx="1889663" cy="884741"/>
              </a:xfrm>
              <a:prstGeom prst="rect">
                <a:avLst/>
              </a:prstGeom>
              <a:blipFill dpi="0" rotWithShape="1">
                <a:blip r:embed="rId2" cstate="hqprint">
                  <a:extLst>
                    <a:ext uri="{28A0092B-C50C-407E-A947-70E740481C1C}">
                      <a14:useLocalDpi xmlns:a14="http://schemas.microsoft.com/office/drawing/2010/main" val="0"/>
                    </a:ext>
                  </a:extLst>
                </a:blip>
                <a:srcRect/>
                <a:stretch>
                  <a:fillRect t="-181049" b="-18104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09" name="Group 108"/>
            <p:cNvGrpSpPr/>
            <p:nvPr/>
          </p:nvGrpSpPr>
          <p:grpSpPr>
            <a:xfrm>
              <a:off x="8820690" y="3794051"/>
              <a:ext cx="2129351" cy="1504295"/>
              <a:chOff x="6956984" y="2314559"/>
              <a:chExt cx="2129351" cy="1504295"/>
            </a:xfrm>
          </p:grpSpPr>
          <p:grpSp>
            <p:nvGrpSpPr>
              <p:cNvPr id="110" name="Group 109"/>
              <p:cNvGrpSpPr/>
              <p:nvPr/>
            </p:nvGrpSpPr>
            <p:grpSpPr>
              <a:xfrm>
                <a:off x="6956984" y="2314559"/>
                <a:ext cx="2129351" cy="1504295"/>
                <a:chOff x="6984169" y="2657336"/>
                <a:chExt cx="2600959" cy="1810401"/>
              </a:xfrm>
            </p:grpSpPr>
            <p:sp>
              <p:nvSpPr>
                <p:cNvPr id="112" name="Rectangle 111"/>
                <p:cNvSpPr/>
                <p:nvPr/>
              </p:nvSpPr>
              <p:spPr>
                <a:xfrm>
                  <a:off x="6984169" y="2657336"/>
                  <a:ext cx="2600959" cy="181040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p:cNvSpPr/>
                <p:nvPr/>
              </p:nvSpPr>
              <p:spPr>
                <a:xfrm>
                  <a:off x="7114690"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p:cNvSpPr/>
                <p:nvPr/>
              </p:nvSpPr>
              <p:spPr>
                <a:xfrm>
                  <a:off x="7421724"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p:cNvSpPr/>
                <p:nvPr/>
              </p:nvSpPr>
              <p:spPr>
                <a:xfrm>
                  <a:off x="772563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p:cNvSpPr/>
                <p:nvPr/>
              </p:nvSpPr>
              <p:spPr>
                <a:xfrm>
                  <a:off x="802955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p:cNvSpPr/>
                <p:nvPr/>
              </p:nvSpPr>
              <p:spPr>
                <a:xfrm>
                  <a:off x="833346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p:cNvSpPr/>
                <p:nvPr/>
              </p:nvSpPr>
              <p:spPr>
                <a:xfrm>
                  <a:off x="863738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p:cNvSpPr/>
                <p:nvPr/>
              </p:nvSpPr>
              <p:spPr>
                <a:xfrm>
                  <a:off x="894129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p:cNvSpPr/>
                <p:nvPr/>
              </p:nvSpPr>
              <p:spPr>
                <a:xfrm>
                  <a:off x="924521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p:cNvSpPr/>
                <p:nvPr/>
              </p:nvSpPr>
              <p:spPr>
                <a:xfrm>
                  <a:off x="7114690"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121"/>
                <p:cNvSpPr/>
                <p:nvPr/>
              </p:nvSpPr>
              <p:spPr>
                <a:xfrm>
                  <a:off x="7421724"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122"/>
                <p:cNvSpPr/>
                <p:nvPr/>
              </p:nvSpPr>
              <p:spPr>
                <a:xfrm>
                  <a:off x="772563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p:cNvSpPr/>
                <p:nvPr/>
              </p:nvSpPr>
              <p:spPr>
                <a:xfrm>
                  <a:off x="802955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p:cNvSpPr/>
                <p:nvPr/>
              </p:nvSpPr>
              <p:spPr>
                <a:xfrm>
                  <a:off x="833346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Rectangle 125"/>
                <p:cNvSpPr/>
                <p:nvPr/>
              </p:nvSpPr>
              <p:spPr>
                <a:xfrm>
                  <a:off x="863738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7" name="Rectangle 126"/>
                <p:cNvSpPr/>
                <p:nvPr/>
              </p:nvSpPr>
              <p:spPr>
                <a:xfrm>
                  <a:off x="894129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Rectangle 127"/>
                <p:cNvSpPr/>
                <p:nvPr/>
              </p:nvSpPr>
              <p:spPr>
                <a:xfrm>
                  <a:off x="924521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11" name="Rectangle 110"/>
              <p:cNvSpPr/>
              <p:nvPr/>
            </p:nvSpPr>
            <p:spPr>
              <a:xfrm>
                <a:off x="7060345" y="2608685"/>
                <a:ext cx="1893157" cy="884741"/>
              </a:xfrm>
              <a:prstGeom prst="rect">
                <a:avLst/>
              </a:prstGeom>
              <a:blipFill dpi="0" rotWithShape="1">
                <a:blip r:embed="rId3" cstate="hqprint">
                  <a:extLst>
                    <a:ext uri="{28A0092B-C50C-407E-A947-70E740481C1C}">
                      <a14:useLocalDpi xmlns:a14="http://schemas.microsoft.com/office/drawing/2010/main" val="0"/>
                    </a:ext>
                  </a:extLst>
                </a:blip>
                <a:srcRect/>
                <a:stretch>
                  <a:fillRect t="-181477" b="-1814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33" name="Group 132"/>
            <p:cNvGrpSpPr/>
            <p:nvPr/>
          </p:nvGrpSpPr>
          <p:grpSpPr>
            <a:xfrm>
              <a:off x="6857427" y="3878676"/>
              <a:ext cx="2069465" cy="2027555"/>
              <a:chOff x="6924204" y="4052724"/>
              <a:chExt cx="2069465" cy="2027555"/>
            </a:xfrm>
          </p:grpSpPr>
          <p:sp>
            <p:nvSpPr>
              <p:cNvPr id="130" name="Oval 129"/>
              <p:cNvSpPr/>
              <p:nvPr/>
            </p:nvSpPr>
            <p:spPr>
              <a:xfrm>
                <a:off x="6924204" y="4052724"/>
                <a:ext cx="2069465" cy="2027555"/>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TextBox 131"/>
              <p:cNvSpPr txBox="1"/>
              <p:nvPr/>
            </p:nvSpPr>
            <p:spPr>
              <a:xfrm>
                <a:off x="6990275" y="4700525"/>
                <a:ext cx="1994242" cy="646331"/>
              </a:xfrm>
              <a:prstGeom prst="rect">
                <a:avLst/>
              </a:prstGeom>
              <a:noFill/>
            </p:spPr>
            <p:txBody>
              <a:bodyPr wrap="square" rtlCol="0">
                <a:spAutoFit/>
              </a:bodyPr>
              <a:lstStyle/>
              <a:p>
                <a:pPr algn="ctr"/>
                <a:r>
                  <a:rPr lang="en-US" sz="3600" err="1">
                    <a:solidFill>
                      <a:schemeClr val="bg1"/>
                    </a:solidFill>
                    <a:latin typeface="Arial" panose="020B0604020202020204" pitchFamily="34" charset="0"/>
                    <a:cs typeface="Arial" panose="020B0604020202020204" pitchFamily="34" charset="0"/>
                  </a:rPr>
                  <a:t>Nhóm</a:t>
                </a:r>
                <a:r>
                  <a:rPr lang="en-US" sz="3600">
                    <a:solidFill>
                      <a:schemeClr val="bg1"/>
                    </a:solidFill>
                    <a:latin typeface="Arial" panose="020B0604020202020204" pitchFamily="34" charset="0"/>
                    <a:cs typeface="Arial" panose="020B0604020202020204" pitchFamily="34" charset="0"/>
                  </a:rPr>
                  <a:t> 5</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7E7E53-08DB-4882-83A5-781FD5103C2E}"/>
              </a:ext>
            </a:extLst>
          </p:cNvPr>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a:extLst>
              <a:ext uri="{FF2B5EF4-FFF2-40B4-BE49-F238E27FC236}">
                <a16:creationId xmlns:a16="http://schemas.microsoft.com/office/drawing/2014/main" id="{D6ED2915-0773-4712-8802-EF72A1309BF4}"/>
              </a:ext>
            </a:extLst>
          </p:cNvPr>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id="{0D2659AB-80CA-4288-82E0-F6B4214441AB}"/>
              </a:ext>
            </a:extLst>
          </p:cNvPr>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F51037F8-1A69-485A-9B77-D9BC65DC3FD8}"/>
              </a:ext>
            </a:extLst>
          </p:cNvPr>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F03D177B-C53A-4169-9A0C-6DCAC70EBA36}"/>
              </a:ext>
            </a:extLst>
          </p:cNvPr>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310C2282-ACD3-426E-8ACA-34626B578325}"/>
              </a:ext>
            </a:extLst>
          </p:cNvPr>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4B694D84-0D6B-4A16-A2AB-AA43A5C30B44}"/>
              </a:ext>
            </a:extLst>
          </p:cNvPr>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AFCDB22A-CCBF-4F29-B45E-ACA4889B5572}"/>
              </a:ext>
            </a:extLst>
          </p:cNvPr>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ECAD9FA8-ACE2-4A0C-B8B5-BAE974196E1D}"/>
              </a:ext>
            </a:extLst>
          </p:cNvPr>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93347B14-1191-4662-A7D6-26EE094669C1}"/>
              </a:ext>
            </a:extLst>
          </p:cNvPr>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B67C7338-1A73-4236-82C2-756288171F6C}"/>
              </a:ext>
            </a:extLst>
          </p:cNvPr>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id="{F5D2C3D3-861F-4FB1-BB0E-FA513372C21F}"/>
              </a:ext>
            </a:extLst>
          </p:cNvPr>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FF333AD3-8F87-4390-886F-EA6B8B2109B9}"/>
              </a:ext>
            </a:extLst>
          </p:cNvPr>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6AE42C6C-2E9D-46B2-B785-E3AD6886D430}"/>
              </a:ext>
            </a:extLst>
          </p:cNvPr>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id="{7B05D698-6FD7-4369-958C-52731AFEABEA}"/>
              </a:ext>
            </a:extLst>
          </p:cNvPr>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id="{C18D1F1B-E509-440C-BBA6-B2C668C49B91}"/>
              </a:ext>
            </a:extLst>
          </p:cNvPr>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a:extLst>
              <a:ext uri="{FF2B5EF4-FFF2-40B4-BE49-F238E27FC236}">
                <a16:creationId xmlns:a16="http://schemas.microsoft.com/office/drawing/2014/main" id="{4C8CEED3-09FB-4F17-A646-8559B7CDCD5F}"/>
              </a:ext>
            </a:extLst>
          </p:cNvPr>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id="{775403C5-5309-4193-A5F4-8215908C80B7}"/>
              </a:ext>
            </a:extLst>
          </p:cNvPr>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id="{618697E5-08E8-4962-9C91-9170B6913260}"/>
              </a:ext>
            </a:extLst>
          </p:cNvPr>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a:extLst>
              <a:ext uri="{FF2B5EF4-FFF2-40B4-BE49-F238E27FC236}">
                <a16:creationId xmlns:a16="http://schemas.microsoft.com/office/drawing/2014/main" id="{BB51A512-F6E2-4EAE-9DA6-577103BD9565}"/>
              </a:ext>
            </a:extLst>
          </p:cNvPr>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id="{A8C5311D-6E21-4452-9490-92F5243E4952}"/>
              </a:ext>
            </a:extLst>
          </p:cNvPr>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id="{DE3BB056-E226-4D3F-BE78-DA1042364991}"/>
              </a:ext>
            </a:extLst>
          </p:cNvPr>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Block Arc 1">
            <a:extLst>
              <a:ext uri="{FF2B5EF4-FFF2-40B4-BE49-F238E27FC236}">
                <a16:creationId xmlns:a16="http://schemas.microsoft.com/office/drawing/2014/main" id="{506E4094-FBB7-473A-A2BB-29ECC0793C5E}"/>
              </a:ext>
            </a:extLst>
          </p:cNvPr>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a:extLst>
              <a:ext uri="{FF2B5EF4-FFF2-40B4-BE49-F238E27FC236}">
                <a16:creationId xmlns:a16="http://schemas.microsoft.com/office/drawing/2014/main" id="{46BADE55-2DDB-4E26-9E63-A807B5BE2736}"/>
              </a:ext>
            </a:extLst>
          </p:cNvPr>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a:extLst>
              <a:ext uri="{FF2B5EF4-FFF2-40B4-BE49-F238E27FC236}">
                <a16:creationId xmlns:a16="http://schemas.microsoft.com/office/drawing/2014/main" id="{FDE6D817-92C1-4C26-B3BE-7C139FD326CA}"/>
              </a:ext>
            </a:extLst>
          </p:cNvPr>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a:extLst>
              <a:ext uri="{FF2B5EF4-FFF2-40B4-BE49-F238E27FC236}">
                <a16:creationId xmlns:a16="http://schemas.microsoft.com/office/drawing/2014/main" id="{4E49FA1B-49E7-40F4-AABB-373649DEF673}"/>
              </a:ext>
            </a:extLst>
          </p:cNvPr>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a:extLst>
              <a:ext uri="{FF2B5EF4-FFF2-40B4-BE49-F238E27FC236}">
                <a16:creationId xmlns:a16="http://schemas.microsoft.com/office/drawing/2014/main" id="{F530B5CE-9B18-44B7-AC8E-602DD03101E3}"/>
              </a:ext>
            </a:extLst>
          </p:cNvPr>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a:extLst>
              <a:ext uri="{FF2B5EF4-FFF2-40B4-BE49-F238E27FC236}">
                <a16:creationId xmlns:a16="http://schemas.microsoft.com/office/drawing/2014/main" id="{4CA07F2F-17D0-40C3-A0CA-399193E89CC1}"/>
              </a:ext>
            </a:extLst>
          </p:cNvPr>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a:extLst>
              <a:ext uri="{FF2B5EF4-FFF2-40B4-BE49-F238E27FC236}">
                <a16:creationId xmlns:a16="http://schemas.microsoft.com/office/drawing/2014/main" id="{8FC813FA-8150-47AC-BDFC-87D0BD424A47}"/>
              </a:ext>
            </a:extLst>
          </p:cNvPr>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a:extLst>
              <a:ext uri="{FF2B5EF4-FFF2-40B4-BE49-F238E27FC236}">
                <a16:creationId xmlns:a16="http://schemas.microsoft.com/office/drawing/2014/main" id="{CA54BF50-4A8F-4AFB-A0D8-48D60D046129}"/>
              </a:ext>
            </a:extLst>
          </p:cNvPr>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a:extLst>
              <a:ext uri="{FF2B5EF4-FFF2-40B4-BE49-F238E27FC236}">
                <a16:creationId xmlns:a16="http://schemas.microsoft.com/office/drawing/2014/main" id="{31656C06-7D91-4518-B9DF-1B05ED8E9BE8}"/>
              </a:ext>
            </a:extLst>
          </p:cNvPr>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2" name="Freeform: Shape 51">
            <a:extLst>
              <a:ext uri="{FF2B5EF4-FFF2-40B4-BE49-F238E27FC236}">
                <a16:creationId xmlns:a16="http://schemas.microsoft.com/office/drawing/2014/main" id="{9B26C1DA-63A7-4B1B-BEF0-2EFE9CC77274}"/>
              </a:ext>
            </a:extLst>
          </p:cNvPr>
          <p:cNvSpPr/>
          <p:nvPr/>
        </p:nvSpPr>
        <p:spPr>
          <a:xfrm>
            <a:off x="1045455" y="655238"/>
            <a:ext cx="3848701" cy="975875"/>
          </a:xfrm>
          <a:custGeom>
            <a:avLst/>
            <a:gdLst>
              <a:gd name="connsiteX0" fmla="*/ 61784 w 2414760"/>
              <a:gd name="connsiteY0" fmla="*/ 614680 h 726440"/>
              <a:gd name="connsiteX1" fmla="*/ 56704 w 2414760"/>
              <a:gd name="connsiteY1" fmla="*/ 416560 h 726440"/>
              <a:gd name="connsiteX2" fmla="*/ 41464 w 2414760"/>
              <a:gd name="connsiteY2" fmla="*/ 396240 h 726440"/>
              <a:gd name="connsiteX3" fmla="*/ 26224 w 2414760"/>
              <a:gd name="connsiteY3" fmla="*/ 360680 h 726440"/>
              <a:gd name="connsiteX4" fmla="*/ 5904 w 2414760"/>
              <a:gd name="connsiteY4" fmla="*/ 299720 h 726440"/>
              <a:gd name="connsiteX5" fmla="*/ 16064 w 2414760"/>
              <a:gd name="connsiteY5" fmla="*/ 81280 h 726440"/>
              <a:gd name="connsiteX6" fmla="*/ 36384 w 2414760"/>
              <a:gd name="connsiteY6" fmla="*/ 50800 h 726440"/>
              <a:gd name="connsiteX7" fmla="*/ 71944 w 2414760"/>
              <a:gd name="connsiteY7" fmla="*/ 25400 h 726440"/>
              <a:gd name="connsiteX8" fmla="*/ 137984 w 2414760"/>
              <a:gd name="connsiteY8" fmla="*/ 0 h 726440"/>
              <a:gd name="connsiteX9" fmla="*/ 280224 w 2414760"/>
              <a:gd name="connsiteY9" fmla="*/ 30480 h 726440"/>
              <a:gd name="connsiteX10" fmla="*/ 331024 w 2414760"/>
              <a:gd name="connsiteY10" fmla="*/ 60960 h 726440"/>
              <a:gd name="connsiteX11" fmla="*/ 356424 w 2414760"/>
              <a:gd name="connsiteY11" fmla="*/ 71120 h 726440"/>
              <a:gd name="connsiteX12" fmla="*/ 590104 w 2414760"/>
              <a:gd name="connsiteY12" fmla="*/ 66040 h 726440"/>
              <a:gd name="connsiteX13" fmla="*/ 747584 w 2414760"/>
              <a:gd name="connsiteY13" fmla="*/ 55880 h 726440"/>
              <a:gd name="connsiteX14" fmla="*/ 899984 w 2414760"/>
              <a:gd name="connsiteY14" fmla="*/ 66040 h 726440"/>
              <a:gd name="connsiteX15" fmla="*/ 915224 w 2414760"/>
              <a:gd name="connsiteY15" fmla="*/ 91440 h 726440"/>
              <a:gd name="connsiteX16" fmla="*/ 950784 w 2414760"/>
              <a:gd name="connsiteY16" fmla="*/ 142240 h 726440"/>
              <a:gd name="connsiteX17" fmla="*/ 991424 w 2414760"/>
              <a:gd name="connsiteY17" fmla="*/ 132080 h 726440"/>
              <a:gd name="connsiteX18" fmla="*/ 1067624 w 2414760"/>
              <a:gd name="connsiteY18" fmla="*/ 96520 h 726440"/>
              <a:gd name="connsiteX19" fmla="*/ 1113344 w 2414760"/>
              <a:gd name="connsiteY19" fmla="*/ 91440 h 726440"/>
              <a:gd name="connsiteX20" fmla="*/ 1372424 w 2414760"/>
              <a:gd name="connsiteY20" fmla="*/ 101600 h 726440"/>
              <a:gd name="connsiteX21" fmla="*/ 1438464 w 2414760"/>
              <a:gd name="connsiteY21" fmla="*/ 111760 h 726440"/>
              <a:gd name="connsiteX22" fmla="*/ 1570544 w 2414760"/>
              <a:gd name="connsiteY22" fmla="*/ 121920 h 726440"/>
              <a:gd name="connsiteX23" fmla="*/ 1621344 w 2414760"/>
              <a:gd name="connsiteY23" fmla="*/ 132080 h 726440"/>
              <a:gd name="connsiteX24" fmla="*/ 1651824 w 2414760"/>
              <a:gd name="connsiteY24" fmla="*/ 147320 h 726440"/>
              <a:gd name="connsiteX25" fmla="*/ 1687384 w 2414760"/>
              <a:gd name="connsiteY25" fmla="*/ 157480 h 726440"/>
              <a:gd name="connsiteX26" fmla="*/ 1941384 w 2414760"/>
              <a:gd name="connsiteY26" fmla="*/ 137160 h 726440"/>
              <a:gd name="connsiteX27" fmla="*/ 2012504 w 2414760"/>
              <a:gd name="connsiteY27" fmla="*/ 101600 h 726440"/>
              <a:gd name="connsiteX28" fmla="*/ 2180144 w 2414760"/>
              <a:gd name="connsiteY28" fmla="*/ 71120 h 726440"/>
              <a:gd name="connsiteX29" fmla="*/ 2327464 w 2414760"/>
              <a:gd name="connsiteY29" fmla="*/ 106680 h 726440"/>
              <a:gd name="connsiteX30" fmla="*/ 2408744 w 2414760"/>
              <a:gd name="connsiteY30" fmla="*/ 269240 h 726440"/>
              <a:gd name="connsiteX31" fmla="*/ 2403664 w 2414760"/>
              <a:gd name="connsiteY31" fmla="*/ 401320 h 726440"/>
              <a:gd name="connsiteX32" fmla="*/ 2373184 w 2414760"/>
              <a:gd name="connsiteY32" fmla="*/ 482600 h 726440"/>
              <a:gd name="connsiteX33" fmla="*/ 2342704 w 2414760"/>
              <a:gd name="connsiteY33" fmla="*/ 513080 h 726440"/>
              <a:gd name="connsiteX34" fmla="*/ 2302064 w 2414760"/>
              <a:gd name="connsiteY34" fmla="*/ 558800 h 726440"/>
              <a:gd name="connsiteX35" fmla="*/ 2159824 w 2414760"/>
              <a:gd name="connsiteY35" fmla="*/ 599440 h 726440"/>
              <a:gd name="connsiteX36" fmla="*/ 2098864 w 2414760"/>
              <a:gd name="connsiteY36" fmla="*/ 609600 h 726440"/>
              <a:gd name="connsiteX37" fmla="*/ 2083624 w 2414760"/>
              <a:gd name="connsiteY37" fmla="*/ 614680 h 726440"/>
              <a:gd name="connsiteX38" fmla="*/ 1900744 w 2414760"/>
              <a:gd name="connsiteY38" fmla="*/ 629920 h 726440"/>
              <a:gd name="connsiteX39" fmla="*/ 1885504 w 2414760"/>
              <a:gd name="connsiteY39" fmla="*/ 645160 h 726440"/>
              <a:gd name="connsiteX40" fmla="*/ 1829624 w 2414760"/>
              <a:gd name="connsiteY40" fmla="*/ 655320 h 726440"/>
              <a:gd name="connsiteX41" fmla="*/ 1799144 w 2414760"/>
              <a:gd name="connsiteY41" fmla="*/ 665480 h 726440"/>
              <a:gd name="connsiteX42" fmla="*/ 1728024 w 2414760"/>
              <a:gd name="connsiteY42" fmla="*/ 695960 h 726440"/>
              <a:gd name="connsiteX43" fmla="*/ 1682304 w 2414760"/>
              <a:gd name="connsiteY43" fmla="*/ 721360 h 726440"/>
              <a:gd name="connsiteX44" fmla="*/ 1631504 w 2414760"/>
              <a:gd name="connsiteY44" fmla="*/ 726440 h 726440"/>
              <a:gd name="connsiteX45" fmla="*/ 1575624 w 2414760"/>
              <a:gd name="connsiteY45" fmla="*/ 711200 h 726440"/>
              <a:gd name="connsiteX46" fmla="*/ 1560384 w 2414760"/>
              <a:gd name="connsiteY46" fmla="*/ 690880 h 726440"/>
              <a:gd name="connsiteX47" fmla="*/ 1550224 w 2414760"/>
              <a:gd name="connsiteY47" fmla="*/ 655320 h 726440"/>
              <a:gd name="connsiteX48" fmla="*/ 1524824 w 2414760"/>
              <a:gd name="connsiteY48" fmla="*/ 599440 h 726440"/>
              <a:gd name="connsiteX49" fmla="*/ 1463864 w 2414760"/>
              <a:gd name="connsiteY49" fmla="*/ 584200 h 726440"/>
              <a:gd name="connsiteX50" fmla="*/ 1443544 w 2414760"/>
              <a:gd name="connsiteY50" fmla="*/ 579120 h 726440"/>
              <a:gd name="connsiteX51" fmla="*/ 1016824 w 2414760"/>
              <a:gd name="connsiteY51" fmla="*/ 574040 h 726440"/>
              <a:gd name="connsiteX52" fmla="*/ 747584 w 2414760"/>
              <a:gd name="connsiteY52" fmla="*/ 568960 h 726440"/>
              <a:gd name="connsiteX53" fmla="*/ 554544 w 2414760"/>
              <a:gd name="connsiteY53" fmla="*/ 594360 h 726440"/>
              <a:gd name="connsiteX54" fmla="*/ 544384 w 2414760"/>
              <a:gd name="connsiteY54" fmla="*/ 624840 h 726440"/>
              <a:gd name="connsiteX55" fmla="*/ 529144 w 2414760"/>
              <a:gd name="connsiteY55" fmla="*/ 650240 h 726440"/>
              <a:gd name="connsiteX56" fmla="*/ 437704 w 2414760"/>
              <a:gd name="connsiteY56" fmla="*/ 670560 h 726440"/>
              <a:gd name="connsiteX57" fmla="*/ 320864 w 2414760"/>
              <a:gd name="connsiteY57" fmla="*/ 645160 h 726440"/>
              <a:gd name="connsiteX58" fmla="*/ 290384 w 2414760"/>
              <a:gd name="connsiteY58" fmla="*/ 624840 h 726440"/>
              <a:gd name="connsiteX59" fmla="*/ 264984 w 2414760"/>
              <a:gd name="connsiteY59" fmla="*/ 609600 h 726440"/>
              <a:gd name="connsiteX60" fmla="*/ 198944 w 2414760"/>
              <a:gd name="connsiteY60" fmla="*/ 614680 h 726440"/>
              <a:gd name="connsiteX61" fmla="*/ 163384 w 2414760"/>
              <a:gd name="connsiteY61" fmla="*/ 624840 h 726440"/>
              <a:gd name="connsiteX62" fmla="*/ 61784 w 2414760"/>
              <a:gd name="connsiteY62" fmla="*/ 614680 h 72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14760" h="726440">
                <a:moveTo>
                  <a:pt x="61784" y="614680"/>
                </a:moveTo>
                <a:cubicBezTo>
                  <a:pt x="44004" y="579967"/>
                  <a:pt x="62823" y="482338"/>
                  <a:pt x="56704" y="416560"/>
                </a:cubicBezTo>
                <a:cubicBezTo>
                  <a:pt x="55920" y="408130"/>
                  <a:pt x="45518" y="403673"/>
                  <a:pt x="41464" y="396240"/>
                </a:cubicBezTo>
                <a:cubicBezTo>
                  <a:pt x="35289" y="384919"/>
                  <a:pt x="31013" y="372654"/>
                  <a:pt x="26224" y="360680"/>
                </a:cubicBezTo>
                <a:cubicBezTo>
                  <a:pt x="10498" y="321366"/>
                  <a:pt x="13544" y="330281"/>
                  <a:pt x="5904" y="299720"/>
                </a:cubicBezTo>
                <a:cubicBezTo>
                  <a:pt x="2800" y="212803"/>
                  <a:pt x="-10064" y="159664"/>
                  <a:pt x="16064" y="81280"/>
                </a:cubicBezTo>
                <a:cubicBezTo>
                  <a:pt x="19925" y="69696"/>
                  <a:pt x="27750" y="59434"/>
                  <a:pt x="36384" y="50800"/>
                </a:cubicBezTo>
                <a:cubicBezTo>
                  <a:pt x="46684" y="40500"/>
                  <a:pt x="59453" y="32894"/>
                  <a:pt x="71944" y="25400"/>
                </a:cubicBezTo>
                <a:cubicBezTo>
                  <a:pt x="108216" y="3637"/>
                  <a:pt x="104625" y="6672"/>
                  <a:pt x="137984" y="0"/>
                </a:cubicBezTo>
                <a:cubicBezTo>
                  <a:pt x="185397" y="10160"/>
                  <a:pt x="233349" y="18072"/>
                  <a:pt x="280224" y="30480"/>
                </a:cubicBezTo>
                <a:cubicBezTo>
                  <a:pt x="313869" y="39386"/>
                  <a:pt x="304902" y="46448"/>
                  <a:pt x="331024" y="60960"/>
                </a:cubicBezTo>
                <a:cubicBezTo>
                  <a:pt x="338995" y="65389"/>
                  <a:pt x="347957" y="67733"/>
                  <a:pt x="356424" y="71120"/>
                </a:cubicBezTo>
                <a:lnTo>
                  <a:pt x="590104" y="66040"/>
                </a:lnTo>
                <a:cubicBezTo>
                  <a:pt x="625073" y="64930"/>
                  <a:pt x="709613" y="58592"/>
                  <a:pt x="747584" y="55880"/>
                </a:cubicBezTo>
                <a:cubicBezTo>
                  <a:pt x="806167" y="46116"/>
                  <a:pt x="816735" y="41374"/>
                  <a:pt x="899984" y="66040"/>
                </a:cubicBezTo>
                <a:cubicBezTo>
                  <a:pt x="909451" y="68845"/>
                  <a:pt x="911335" y="82365"/>
                  <a:pt x="915224" y="91440"/>
                </a:cubicBezTo>
                <a:cubicBezTo>
                  <a:pt x="938255" y="145179"/>
                  <a:pt x="912453" y="132657"/>
                  <a:pt x="950784" y="142240"/>
                </a:cubicBezTo>
                <a:cubicBezTo>
                  <a:pt x="964331" y="138853"/>
                  <a:pt x="978349" y="136983"/>
                  <a:pt x="991424" y="132080"/>
                </a:cubicBezTo>
                <a:cubicBezTo>
                  <a:pt x="1012755" y="124081"/>
                  <a:pt x="1044405" y="102325"/>
                  <a:pt x="1067624" y="96520"/>
                </a:cubicBezTo>
                <a:cubicBezTo>
                  <a:pt x="1082500" y="92801"/>
                  <a:pt x="1098104" y="93133"/>
                  <a:pt x="1113344" y="91440"/>
                </a:cubicBezTo>
                <a:cubicBezTo>
                  <a:pt x="1199704" y="94827"/>
                  <a:pt x="1286166" y="96209"/>
                  <a:pt x="1372424" y="101600"/>
                </a:cubicBezTo>
                <a:cubicBezTo>
                  <a:pt x="1394653" y="102989"/>
                  <a:pt x="1416308" y="109488"/>
                  <a:pt x="1438464" y="111760"/>
                </a:cubicBezTo>
                <a:cubicBezTo>
                  <a:pt x="1482390" y="116265"/>
                  <a:pt x="1526517" y="118533"/>
                  <a:pt x="1570544" y="121920"/>
                </a:cubicBezTo>
                <a:cubicBezTo>
                  <a:pt x="1587477" y="125307"/>
                  <a:pt x="1604861" y="126929"/>
                  <a:pt x="1621344" y="132080"/>
                </a:cubicBezTo>
                <a:cubicBezTo>
                  <a:pt x="1632186" y="135468"/>
                  <a:pt x="1641222" y="143242"/>
                  <a:pt x="1651824" y="147320"/>
                </a:cubicBezTo>
                <a:cubicBezTo>
                  <a:pt x="1663330" y="151745"/>
                  <a:pt x="1675531" y="154093"/>
                  <a:pt x="1687384" y="157480"/>
                </a:cubicBezTo>
                <a:cubicBezTo>
                  <a:pt x="1772051" y="150707"/>
                  <a:pt x="1856930" y="146209"/>
                  <a:pt x="1941384" y="137160"/>
                </a:cubicBezTo>
                <a:cubicBezTo>
                  <a:pt x="1974260" y="133638"/>
                  <a:pt x="1981814" y="115240"/>
                  <a:pt x="2012504" y="101600"/>
                </a:cubicBezTo>
                <a:cubicBezTo>
                  <a:pt x="2060251" y="80379"/>
                  <a:pt x="2136136" y="76860"/>
                  <a:pt x="2180144" y="71120"/>
                </a:cubicBezTo>
                <a:cubicBezTo>
                  <a:pt x="2229251" y="82973"/>
                  <a:pt x="2284441" y="80204"/>
                  <a:pt x="2327464" y="106680"/>
                </a:cubicBezTo>
                <a:cubicBezTo>
                  <a:pt x="2354916" y="123573"/>
                  <a:pt x="2396347" y="238247"/>
                  <a:pt x="2408744" y="269240"/>
                </a:cubicBezTo>
                <a:cubicBezTo>
                  <a:pt x="2417554" y="330912"/>
                  <a:pt x="2417360" y="308871"/>
                  <a:pt x="2403664" y="401320"/>
                </a:cubicBezTo>
                <a:cubicBezTo>
                  <a:pt x="2399688" y="428158"/>
                  <a:pt x="2389057" y="460378"/>
                  <a:pt x="2373184" y="482600"/>
                </a:cubicBezTo>
                <a:cubicBezTo>
                  <a:pt x="2364833" y="494292"/>
                  <a:pt x="2352369" y="502448"/>
                  <a:pt x="2342704" y="513080"/>
                </a:cubicBezTo>
                <a:cubicBezTo>
                  <a:pt x="2335612" y="520881"/>
                  <a:pt x="2313078" y="552969"/>
                  <a:pt x="2302064" y="558800"/>
                </a:cubicBezTo>
                <a:cubicBezTo>
                  <a:pt x="2253689" y="584410"/>
                  <a:pt x="2213199" y="589556"/>
                  <a:pt x="2159824" y="599440"/>
                </a:cubicBezTo>
                <a:cubicBezTo>
                  <a:pt x="2139568" y="603191"/>
                  <a:pt x="2119064" y="605560"/>
                  <a:pt x="2098864" y="609600"/>
                </a:cubicBezTo>
                <a:cubicBezTo>
                  <a:pt x="2093613" y="610650"/>
                  <a:pt x="2088951" y="614134"/>
                  <a:pt x="2083624" y="614680"/>
                </a:cubicBezTo>
                <a:cubicBezTo>
                  <a:pt x="2022772" y="620921"/>
                  <a:pt x="1961704" y="624840"/>
                  <a:pt x="1900744" y="629920"/>
                </a:cubicBezTo>
                <a:cubicBezTo>
                  <a:pt x="1895664" y="635000"/>
                  <a:pt x="1892270" y="642744"/>
                  <a:pt x="1885504" y="645160"/>
                </a:cubicBezTo>
                <a:cubicBezTo>
                  <a:pt x="1867675" y="651528"/>
                  <a:pt x="1848053" y="650984"/>
                  <a:pt x="1829624" y="655320"/>
                </a:cubicBezTo>
                <a:cubicBezTo>
                  <a:pt x="1819199" y="657773"/>
                  <a:pt x="1809088" y="661503"/>
                  <a:pt x="1799144" y="665480"/>
                </a:cubicBezTo>
                <a:cubicBezTo>
                  <a:pt x="1775197" y="675059"/>
                  <a:pt x="1750570" y="683434"/>
                  <a:pt x="1728024" y="695960"/>
                </a:cubicBezTo>
                <a:cubicBezTo>
                  <a:pt x="1712784" y="704427"/>
                  <a:pt x="1698929" y="716110"/>
                  <a:pt x="1682304" y="721360"/>
                </a:cubicBezTo>
                <a:cubicBezTo>
                  <a:pt x="1666076" y="726485"/>
                  <a:pt x="1648437" y="724747"/>
                  <a:pt x="1631504" y="726440"/>
                </a:cubicBezTo>
                <a:cubicBezTo>
                  <a:pt x="1612877" y="721360"/>
                  <a:pt x="1592893" y="719834"/>
                  <a:pt x="1575624" y="711200"/>
                </a:cubicBezTo>
                <a:cubicBezTo>
                  <a:pt x="1568051" y="707414"/>
                  <a:pt x="1563888" y="698588"/>
                  <a:pt x="1560384" y="690880"/>
                </a:cubicBezTo>
                <a:cubicBezTo>
                  <a:pt x="1555283" y="679657"/>
                  <a:pt x="1553214" y="667280"/>
                  <a:pt x="1550224" y="655320"/>
                </a:cubicBezTo>
                <a:cubicBezTo>
                  <a:pt x="1544657" y="633054"/>
                  <a:pt x="1547235" y="615739"/>
                  <a:pt x="1524824" y="599440"/>
                </a:cubicBezTo>
                <a:cubicBezTo>
                  <a:pt x="1516955" y="593717"/>
                  <a:pt x="1476143" y="586929"/>
                  <a:pt x="1463864" y="584200"/>
                </a:cubicBezTo>
                <a:cubicBezTo>
                  <a:pt x="1457048" y="582685"/>
                  <a:pt x="1450524" y="579279"/>
                  <a:pt x="1443544" y="579120"/>
                </a:cubicBezTo>
                <a:cubicBezTo>
                  <a:pt x="1301331" y="575888"/>
                  <a:pt x="1159059" y="576116"/>
                  <a:pt x="1016824" y="574040"/>
                </a:cubicBezTo>
                <a:lnTo>
                  <a:pt x="747584" y="568960"/>
                </a:lnTo>
                <a:cubicBezTo>
                  <a:pt x="683237" y="577427"/>
                  <a:pt x="617122" y="577151"/>
                  <a:pt x="554544" y="594360"/>
                </a:cubicBezTo>
                <a:cubicBezTo>
                  <a:pt x="544218" y="597200"/>
                  <a:pt x="548816" y="615090"/>
                  <a:pt x="544384" y="624840"/>
                </a:cubicBezTo>
                <a:cubicBezTo>
                  <a:pt x="540298" y="633829"/>
                  <a:pt x="537129" y="644433"/>
                  <a:pt x="529144" y="650240"/>
                </a:cubicBezTo>
                <a:cubicBezTo>
                  <a:pt x="504342" y="668278"/>
                  <a:pt x="465529" y="667778"/>
                  <a:pt x="437704" y="670560"/>
                </a:cubicBezTo>
                <a:cubicBezTo>
                  <a:pt x="347567" y="660545"/>
                  <a:pt x="368982" y="675781"/>
                  <a:pt x="320864" y="645160"/>
                </a:cubicBezTo>
                <a:cubicBezTo>
                  <a:pt x="310562" y="638604"/>
                  <a:pt x="300686" y="631396"/>
                  <a:pt x="290384" y="624840"/>
                </a:cubicBezTo>
                <a:cubicBezTo>
                  <a:pt x="282054" y="619539"/>
                  <a:pt x="264984" y="609600"/>
                  <a:pt x="264984" y="609600"/>
                </a:cubicBezTo>
                <a:cubicBezTo>
                  <a:pt x="242971" y="611293"/>
                  <a:pt x="220778" y="611405"/>
                  <a:pt x="198944" y="614680"/>
                </a:cubicBezTo>
                <a:cubicBezTo>
                  <a:pt x="186753" y="616509"/>
                  <a:pt x="175712" y="624840"/>
                  <a:pt x="163384" y="624840"/>
                </a:cubicBezTo>
                <a:cubicBezTo>
                  <a:pt x="131033" y="624840"/>
                  <a:pt x="79564" y="649393"/>
                  <a:pt x="61784" y="61468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TextBox 48">
            <a:extLst>
              <a:ext uri="{FF2B5EF4-FFF2-40B4-BE49-F238E27FC236}">
                <a16:creationId xmlns:a16="http://schemas.microsoft.com/office/drawing/2014/main" id="{175B37D7-6B14-4982-8F84-C462172D7B4B}"/>
              </a:ext>
            </a:extLst>
          </p:cNvPr>
          <p:cNvSpPr txBox="1"/>
          <p:nvPr/>
        </p:nvSpPr>
        <p:spPr>
          <a:xfrm>
            <a:off x="1094878" y="866292"/>
            <a:ext cx="3706243" cy="461665"/>
          </a:xfrm>
          <a:prstGeom prst="rect">
            <a:avLst/>
          </a:prstGeom>
          <a:noFill/>
        </p:spPr>
        <p:txBody>
          <a:bodyPr wrap="square" rtlCol="0">
            <a:spAutoFit/>
          </a:bodyPr>
          <a:lstStyle/>
          <a:p>
            <a:r>
              <a:rPr lang="en-US" sz="2400" err="1">
                <a:solidFill>
                  <a:schemeClr val="accent5">
                    <a:lumMod val="75000"/>
                  </a:schemeClr>
                </a:solidFill>
                <a:latin typeface="Lobster" panose="00000500000000000000" pitchFamily="2" charset="-93"/>
              </a:rPr>
              <a:t>Bước</a:t>
            </a:r>
            <a:r>
              <a:rPr lang="en-US" sz="2400">
                <a:solidFill>
                  <a:schemeClr val="accent5">
                    <a:lumMod val="75000"/>
                  </a:schemeClr>
                </a:solidFill>
                <a:latin typeface="Lobster" panose="00000500000000000000" pitchFamily="2" charset="-93"/>
              </a:rPr>
              <a:t> 1: </a:t>
            </a:r>
            <a:r>
              <a:rPr lang="en-US" sz="2400" err="1">
                <a:solidFill>
                  <a:schemeClr val="accent5">
                    <a:lumMod val="75000"/>
                  </a:schemeClr>
                </a:solidFill>
                <a:latin typeface="Lobster" panose="00000500000000000000" pitchFamily="2" charset="-93"/>
              </a:rPr>
              <a:t>Tải</a:t>
            </a:r>
            <a:r>
              <a:rPr lang="en-US" sz="2400">
                <a:solidFill>
                  <a:schemeClr val="accent5">
                    <a:lumMod val="75000"/>
                  </a:schemeClr>
                </a:solidFill>
                <a:latin typeface="Lobster" panose="00000500000000000000" pitchFamily="2" charset="-93"/>
              </a:rPr>
              <a:t> DVWA</a:t>
            </a:r>
            <a:endParaRPr lang="vi-VN" sz="2400">
              <a:solidFill>
                <a:schemeClr val="accent5">
                  <a:lumMod val="75000"/>
                </a:schemeClr>
              </a:solidFill>
              <a:latin typeface="Lobster" panose="00000500000000000000" pitchFamily="2" charset="-93"/>
            </a:endParaRPr>
          </a:p>
        </p:txBody>
      </p:sp>
      <p:sp>
        <p:nvSpPr>
          <p:cNvPr id="53" name="Rectangle 52">
            <a:extLst>
              <a:ext uri="{FF2B5EF4-FFF2-40B4-BE49-F238E27FC236}">
                <a16:creationId xmlns:a16="http://schemas.microsoft.com/office/drawing/2014/main" id="{7788D31C-5B7F-4989-8E67-A70D774E7267}"/>
              </a:ext>
            </a:extLst>
          </p:cNvPr>
          <p:cNvSpPr/>
          <p:nvPr/>
        </p:nvSpPr>
        <p:spPr>
          <a:xfrm>
            <a:off x="813396" y="1711095"/>
            <a:ext cx="4616925" cy="3391931"/>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F49477C4-CC0A-42CA-8BBF-C0EF652C9262}"/>
              </a:ext>
            </a:extLst>
          </p:cNvPr>
          <p:cNvSpPr/>
          <p:nvPr/>
        </p:nvSpPr>
        <p:spPr>
          <a:xfrm>
            <a:off x="6842402" y="1620412"/>
            <a:ext cx="4536202" cy="4117904"/>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Rounded Corners 56">
            <a:extLst>
              <a:ext uri="{FF2B5EF4-FFF2-40B4-BE49-F238E27FC236}">
                <a16:creationId xmlns:a16="http://schemas.microsoft.com/office/drawing/2014/main" id="{1DCC9F18-CCB9-4BAB-9C91-E32FEB8F056B}"/>
              </a:ext>
            </a:extLst>
          </p:cNvPr>
          <p:cNvSpPr/>
          <p:nvPr/>
        </p:nvSpPr>
        <p:spPr>
          <a:xfrm>
            <a:off x="1378323" y="3904870"/>
            <a:ext cx="3690808" cy="439444"/>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5">
                    <a:lumMod val="75000"/>
                  </a:schemeClr>
                </a:solidFill>
                <a:latin typeface="Lobster" panose="00000500000000000000" pitchFamily="2" charset="-93"/>
              </a:rPr>
              <a:t>Link </a:t>
            </a:r>
            <a:r>
              <a:rPr lang="en-US" err="1">
                <a:solidFill>
                  <a:schemeClr val="accent5">
                    <a:lumMod val="75000"/>
                  </a:schemeClr>
                </a:solidFill>
                <a:latin typeface="Lobster" panose="00000500000000000000" pitchFamily="2" charset="-93"/>
              </a:rPr>
              <a:t>tải</a:t>
            </a:r>
            <a:r>
              <a:rPr lang="en-US">
                <a:solidFill>
                  <a:schemeClr val="accent5">
                    <a:lumMod val="75000"/>
                  </a:schemeClr>
                </a:solidFill>
                <a:latin typeface="Lobster" panose="00000500000000000000" pitchFamily="2" charset="-93"/>
              </a:rPr>
              <a:t> file : https://dvwa.co.uk/</a:t>
            </a:r>
            <a:endParaRPr lang="vi-VN">
              <a:solidFill>
                <a:schemeClr val="accent5">
                  <a:lumMod val="75000"/>
                </a:schemeClr>
              </a:solidFill>
              <a:latin typeface="Lobster" panose="00000500000000000000" pitchFamily="2" charset="-93"/>
            </a:endParaRPr>
          </a:p>
        </p:txBody>
      </p:sp>
      <p:pic>
        <p:nvPicPr>
          <p:cNvPr id="59" name="Graphic 58" descr="A snowflake">
            <a:extLst>
              <a:ext uri="{FF2B5EF4-FFF2-40B4-BE49-F238E27FC236}">
                <a16:creationId xmlns:a16="http://schemas.microsoft.com/office/drawing/2014/main" id="{373C4D79-D684-4F45-AC4C-AD6958F5BCA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84980">
            <a:off x="2027308" y="5801581"/>
            <a:ext cx="399692" cy="399692"/>
          </a:xfrm>
          <a:prstGeom prst="rect">
            <a:avLst/>
          </a:prstGeom>
        </p:spPr>
      </p:pic>
      <p:pic>
        <p:nvPicPr>
          <p:cNvPr id="60" name="Graphic 59" descr="A snowflake">
            <a:extLst>
              <a:ext uri="{FF2B5EF4-FFF2-40B4-BE49-F238E27FC236}">
                <a16:creationId xmlns:a16="http://schemas.microsoft.com/office/drawing/2014/main" id="{FFEEF292-C75F-4D26-AB20-98C2B169756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648438">
            <a:off x="5149999" y="681209"/>
            <a:ext cx="280187" cy="280187"/>
          </a:xfrm>
          <a:prstGeom prst="rect">
            <a:avLst/>
          </a:prstGeom>
        </p:spPr>
      </p:pic>
      <p:pic>
        <p:nvPicPr>
          <p:cNvPr id="61" name="Graphic 60" descr="A snowflake">
            <a:extLst>
              <a:ext uri="{FF2B5EF4-FFF2-40B4-BE49-F238E27FC236}">
                <a16:creationId xmlns:a16="http://schemas.microsoft.com/office/drawing/2014/main" id="{20F7156D-48DA-43D2-973F-C07A8703A40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90578">
            <a:off x="711035" y="582310"/>
            <a:ext cx="303180" cy="303180"/>
          </a:xfrm>
          <a:prstGeom prst="rect">
            <a:avLst/>
          </a:prstGeom>
        </p:spPr>
      </p:pic>
      <p:pic>
        <p:nvPicPr>
          <p:cNvPr id="62" name="Graphic 61" descr="A snowflake">
            <a:extLst>
              <a:ext uri="{FF2B5EF4-FFF2-40B4-BE49-F238E27FC236}">
                <a16:creationId xmlns:a16="http://schemas.microsoft.com/office/drawing/2014/main" id="{66F25DDF-AC4B-4FBD-8D75-F395504F8B4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67818">
            <a:off x="5166673" y="5962570"/>
            <a:ext cx="303180" cy="303180"/>
          </a:xfrm>
          <a:prstGeom prst="rect">
            <a:avLst/>
          </a:prstGeom>
        </p:spPr>
      </p:pic>
      <p:pic>
        <p:nvPicPr>
          <p:cNvPr id="64" name="Graphic 63" descr="A palm leaf">
            <a:extLst>
              <a:ext uri="{FF2B5EF4-FFF2-40B4-BE49-F238E27FC236}">
                <a16:creationId xmlns:a16="http://schemas.microsoft.com/office/drawing/2014/main" id="{679FB5E8-8B30-423D-946F-E61743DEB159}"/>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130721">
            <a:off x="605919" y="5271465"/>
            <a:ext cx="977919" cy="977919"/>
          </a:xfrm>
          <a:prstGeom prst="rect">
            <a:avLst/>
          </a:prstGeom>
        </p:spPr>
      </p:pic>
      <p:pic>
        <p:nvPicPr>
          <p:cNvPr id="24" name="Picture 23">
            <a:extLst>
              <a:ext uri="{FF2B5EF4-FFF2-40B4-BE49-F238E27FC236}">
                <a16:creationId xmlns:a16="http://schemas.microsoft.com/office/drawing/2014/main" id="{D4964085-592E-478E-9AED-9441957410AA}"/>
              </a:ext>
            </a:extLst>
          </p:cNvPr>
          <p:cNvPicPr>
            <a:picLocks noChangeAspect="1"/>
          </p:cNvPicPr>
          <p:nvPr/>
        </p:nvPicPr>
        <p:blipFill>
          <a:blip r:embed="rId8"/>
          <a:stretch>
            <a:fillRect/>
          </a:stretch>
        </p:blipFill>
        <p:spPr>
          <a:xfrm>
            <a:off x="862625" y="2015707"/>
            <a:ext cx="4532794" cy="1569895"/>
          </a:xfrm>
          <a:prstGeom prst="rect">
            <a:avLst/>
          </a:prstGeom>
        </p:spPr>
      </p:pic>
      <p:pic>
        <p:nvPicPr>
          <p:cNvPr id="44" name="Picture 43">
            <a:extLst>
              <a:ext uri="{FF2B5EF4-FFF2-40B4-BE49-F238E27FC236}">
                <a16:creationId xmlns:a16="http://schemas.microsoft.com/office/drawing/2014/main" id="{C6B3FD47-6613-4B6D-B34E-3E9B756EE1C9}"/>
              </a:ext>
            </a:extLst>
          </p:cNvPr>
          <p:cNvPicPr>
            <a:picLocks noChangeAspect="1"/>
          </p:cNvPicPr>
          <p:nvPr/>
        </p:nvPicPr>
        <p:blipFill>
          <a:blip r:embed="rId9"/>
          <a:stretch>
            <a:fillRect/>
          </a:stretch>
        </p:blipFill>
        <p:spPr>
          <a:xfrm>
            <a:off x="6995658" y="2014046"/>
            <a:ext cx="4229690" cy="1019317"/>
          </a:xfrm>
          <a:prstGeom prst="rect">
            <a:avLst/>
          </a:prstGeom>
        </p:spPr>
      </p:pic>
      <p:sp>
        <p:nvSpPr>
          <p:cNvPr id="63" name="Freeform: Shape 62">
            <a:extLst>
              <a:ext uri="{FF2B5EF4-FFF2-40B4-BE49-F238E27FC236}">
                <a16:creationId xmlns:a16="http://schemas.microsoft.com/office/drawing/2014/main" id="{D84FC8BF-82AB-467F-94D6-9B4DBEA7987E}"/>
              </a:ext>
            </a:extLst>
          </p:cNvPr>
          <p:cNvSpPr/>
          <p:nvPr/>
        </p:nvSpPr>
        <p:spPr>
          <a:xfrm>
            <a:off x="6913540" y="606101"/>
            <a:ext cx="3848701" cy="975875"/>
          </a:xfrm>
          <a:custGeom>
            <a:avLst/>
            <a:gdLst>
              <a:gd name="connsiteX0" fmla="*/ 61784 w 2414760"/>
              <a:gd name="connsiteY0" fmla="*/ 614680 h 726440"/>
              <a:gd name="connsiteX1" fmla="*/ 56704 w 2414760"/>
              <a:gd name="connsiteY1" fmla="*/ 416560 h 726440"/>
              <a:gd name="connsiteX2" fmla="*/ 41464 w 2414760"/>
              <a:gd name="connsiteY2" fmla="*/ 396240 h 726440"/>
              <a:gd name="connsiteX3" fmla="*/ 26224 w 2414760"/>
              <a:gd name="connsiteY3" fmla="*/ 360680 h 726440"/>
              <a:gd name="connsiteX4" fmla="*/ 5904 w 2414760"/>
              <a:gd name="connsiteY4" fmla="*/ 299720 h 726440"/>
              <a:gd name="connsiteX5" fmla="*/ 16064 w 2414760"/>
              <a:gd name="connsiteY5" fmla="*/ 81280 h 726440"/>
              <a:gd name="connsiteX6" fmla="*/ 36384 w 2414760"/>
              <a:gd name="connsiteY6" fmla="*/ 50800 h 726440"/>
              <a:gd name="connsiteX7" fmla="*/ 71944 w 2414760"/>
              <a:gd name="connsiteY7" fmla="*/ 25400 h 726440"/>
              <a:gd name="connsiteX8" fmla="*/ 137984 w 2414760"/>
              <a:gd name="connsiteY8" fmla="*/ 0 h 726440"/>
              <a:gd name="connsiteX9" fmla="*/ 280224 w 2414760"/>
              <a:gd name="connsiteY9" fmla="*/ 30480 h 726440"/>
              <a:gd name="connsiteX10" fmla="*/ 331024 w 2414760"/>
              <a:gd name="connsiteY10" fmla="*/ 60960 h 726440"/>
              <a:gd name="connsiteX11" fmla="*/ 356424 w 2414760"/>
              <a:gd name="connsiteY11" fmla="*/ 71120 h 726440"/>
              <a:gd name="connsiteX12" fmla="*/ 590104 w 2414760"/>
              <a:gd name="connsiteY12" fmla="*/ 66040 h 726440"/>
              <a:gd name="connsiteX13" fmla="*/ 747584 w 2414760"/>
              <a:gd name="connsiteY13" fmla="*/ 55880 h 726440"/>
              <a:gd name="connsiteX14" fmla="*/ 899984 w 2414760"/>
              <a:gd name="connsiteY14" fmla="*/ 66040 h 726440"/>
              <a:gd name="connsiteX15" fmla="*/ 915224 w 2414760"/>
              <a:gd name="connsiteY15" fmla="*/ 91440 h 726440"/>
              <a:gd name="connsiteX16" fmla="*/ 950784 w 2414760"/>
              <a:gd name="connsiteY16" fmla="*/ 142240 h 726440"/>
              <a:gd name="connsiteX17" fmla="*/ 991424 w 2414760"/>
              <a:gd name="connsiteY17" fmla="*/ 132080 h 726440"/>
              <a:gd name="connsiteX18" fmla="*/ 1067624 w 2414760"/>
              <a:gd name="connsiteY18" fmla="*/ 96520 h 726440"/>
              <a:gd name="connsiteX19" fmla="*/ 1113344 w 2414760"/>
              <a:gd name="connsiteY19" fmla="*/ 91440 h 726440"/>
              <a:gd name="connsiteX20" fmla="*/ 1372424 w 2414760"/>
              <a:gd name="connsiteY20" fmla="*/ 101600 h 726440"/>
              <a:gd name="connsiteX21" fmla="*/ 1438464 w 2414760"/>
              <a:gd name="connsiteY21" fmla="*/ 111760 h 726440"/>
              <a:gd name="connsiteX22" fmla="*/ 1570544 w 2414760"/>
              <a:gd name="connsiteY22" fmla="*/ 121920 h 726440"/>
              <a:gd name="connsiteX23" fmla="*/ 1621344 w 2414760"/>
              <a:gd name="connsiteY23" fmla="*/ 132080 h 726440"/>
              <a:gd name="connsiteX24" fmla="*/ 1651824 w 2414760"/>
              <a:gd name="connsiteY24" fmla="*/ 147320 h 726440"/>
              <a:gd name="connsiteX25" fmla="*/ 1687384 w 2414760"/>
              <a:gd name="connsiteY25" fmla="*/ 157480 h 726440"/>
              <a:gd name="connsiteX26" fmla="*/ 1941384 w 2414760"/>
              <a:gd name="connsiteY26" fmla="*/ 137160 h 726440"/>
              <a:gd name="connsiteX27" fmla="*/ 2012504 w 2414760"/>
              <a:gd name="connsiteY27" fmla="*/ 101600 h 726440"/>
              <a:gd name="connsiteX28" fmla="*/ 2180144 w 2414760"/>
              <a:gd name="connsiteY28" fmla="*/ 71120 h 726440"/>
              <a:gd name="connsiteX29" fmla="*/ 2327464 w 2414760"/>
              <a:gd name="connsiteY29" fmla="*/ 106680 h 726440"/>
              <a:gd name="connsiteX30" fmla="*/ 2408744 w 2414760"/>
              <a:gd name="connsiteY30" fmla="*/ 269240 h 726440"/>
              <a:gd name="connsiteX31" fmla="*/ 2403664 w 2414760"/>
              <a:gd name="connsiteY31" fmla="*/ 401320 h 726440"/>
              <a:gd name="connsiteX32" fmla="*/ 2373184 w 2414760"/>
              <a:gd name="connsiteY32" fmla="*/ 482600 h 726440"/>
              <a:gd name="connsiteX33" fmla="*/ 2342704 w 2414760"/>
              <a:gd name="connsiteY33" fmla="*/ 513080 h 726440"/>
              <a:gd name="connsiteX34" fmla="*/ 2302064 w 2414760"/>
              <a:gd name="connsiteY34" fmla="*/ 558800 h 726440"/>
              <a:gd name="connsiteX35" fmla="*/ 2159824 w 2414760"/>
              <a:gd name="connsiteY35" fmla="*/ 599440 h 726440"/>
              <a:gd name="connsiteX36" fmla="*/ 2098864 w 2414760"/>
              <a:gd name="connsiteY36" fmla="*/ 609600 h 726440"/>
              <a:gd name="connsiteX37" fmla="*/ 2083624 w 2414760"/>
              <a:gd name="connsiteY37" fmla="*/ 614680 h 726440"/>
              <a:gd name="connsiteX38" fmla="*/ 1900744 w 2414760"/>
              <a:gd name="connsiteY38" fmla="*/ 629920 h 726440"/>
              <a:gd name="connsiteX39" fmla="*/ 1885504 w 2414760"/>
              <a:gd name="connsiteY39" fmla="*/ 645160 h 726440"/>
              <a:gd name="connsiteX40" fmla="*/ 1829624 w 2414760"/>
              <a:gd name="connsiteY40" fmla="*/ 655320 h 726440"/>
              <a:gd name="connsiteX41" fmla="*/ 1799144 w 2414760"/>
              <a:gd name="connsiteY41" fmla="*/ 665480 h 726440"/>
              <a:gd name="connsiteX42" fmla="*/ 1728024 w 2414760"/>
              <a:gd name="connsiteY42" fmla="*/ 695960 h 726440"/>
              <a:gd name="connsiteX43" fmla="*/ 1682304 w 2414760"/>
              <a:gd name="connsiteY43" fmla="*/ 721360 h 726440"/>
              <a:gd name="connsiteX44" fmla="*/ 1631504 w 2414760"/>
              <a:gd name="connsiteY44" fmla="*/ 726440 h 726440"/>
              <a:gd name="connsiteX45" fmla="*/ 1575624 w 2414760"/>
              <a:gd name="connsiteY45" fmla="*/ 711200 h 726440"/>
              <a:gd name="connsiteX46" fmla="*/ 1560384 w 2414760"/>
              <a:gd name="connsiteY46" fmla="*/ 690880 h 726440"/>
              <a:gd name="connsiteX47" fmla="*/ 1550224 w 2414760"/>
              <a:gd name="connsiteY47" fmla="*/ 655320 h 726440"/>
              <a:gd name="connsiteX48" fmla="*/ 1524824 w 2414760"/>
              <a:gd name="connsiteY48" fmla="*/ 599440 h 726440"/>
              <a:gd name="connsiteX49" fmla="*/ 1463864 w 2414760"/>
              <a:gd name="connsiteY49" fmla="*/ 584200 h 726440"/>
              <a:gd name="connsiteX50" fmla="*/ 1443544 w 2414760"/>
              <a:gd name="connsiteY50" fmla="*/ 579120 h 726440"/>
              <a:gd name="connsiteX51" fmla="*/ 1016824 w 2414760"/>
              <a:gd name="connsiteY51" fmla="*/ 574040 h 726440"/>
              <a:gd name="connsiteX52" fmla="*/ 747584 w 2414760"/>
              <a:gd name="connsiteY52" fmla="*/ 568960 h 726440"/>
              <a:gd name="connsiteX53" fmla="*/ 554544 w 2414760"/>
              <a:gd name="connsiteY53" fmla="*/ 594360 h 726440"/>
              <a:gd name="connsiteX54" fmla="*/ 544384 w 2414760"/>
              <a:gd name="connsiteY54" fmla="*/ 624840 h 726440"/>
              <a:gd name="connsiteX55" fmla="*/ 529144 w 2414760"/>
              <a:gd name="connsiteY55" fmla="*/ 650240 h 726440"/>
              <a:gd name="connsiteX56" fmla="*/ 437704 w 2414760"/>
              <a:gd name="connsiteY56" fmla="*/ 670560 h 726440"/>
              <a:gd name="connsiteX57" fmla="*/ 320864 w 2414760"/>
              <a:gd name="connsiteY57" fmla="*/ 645160 h 726440"/>
              <a:gd name="connsiteX58" fmla="*/ 290384 w 2414760"/>
              <a:gd name="connsiteY58" fmla="*/ 624840 h 726440"/>
              <a:gd name="connsiteX59" fmla="*/ 264984 w 2414760"/>
              <a:gd name="connsiteY59" fmla="*/ 609600 h 726440"/>
              <a:gd name="connsiteX60" fmla="*/ 198944 w 2414760"/>
              <a:gd name="connsiteY60" fmla="*/ 614680 h 726440"/>
              <a:gd name="connsiteX61" fmla="*/ 163384 w 2414760"/>
              <a:gd name="connsiteY61" fmla="*/ 624840 h 726440"/>
              <a:gd name="connsiteX62" fmla="*/ 61784 w 2414760"/>
              <a:gd name="connsiteY62" fmla="*/ 614680 h 72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14760" h="726440">
                <a:moveTo>
                  <a:pt x="61784" y="614680"/>
                </a:moveTo>
                <a:cubicBezTo>
                  <a:pt x="44004" y="579967"/>
                  <a:pt x="62823" y="482338"/>
                  <a:pt x="56704" y="416560"/>
                </a:cubicBezTo>
                <a:cubicBezTo>
                  <a:pt x="55920" y="408130"/>
                  <a:pt x="45518" y="403673"/>
                  <a:pt x="41464" y="396240"/>
                </a:cubicBezTo>
                <a:cubicBezTo>
                  <a:pt x="35289" y="384919"/>
                  <a:pt x="31013" y="372654"/>
                  <a:pt x="26224" y="360680"/>
                </a:cubicBezTo>
                <a:cubicBezTo>
                  <a:pt x="10498" y="321366"/>
                  <a:pt x="13544" y="330281"/>
                  <a:pt x="5904" y="299720"/>
                </a:cubicBezTo>
                <a:cubicBezTo>
                  <a:pt x="2800" y="212803"/>
                  <a:pt x="-10064" y="159664"/>
                  <a:pt x="16064" y="81280"/>
                </a:cubicBezTo>
                <a:cubicBezTo>
                  <a:pt x="19925" y="69696"/>
                  <a:pt x="27750" y="59434"/>
                  <a:pt x="36384" y="50800"/>
                </a:cubicBezTo>
                <a:cubicBezTo>
                  <a:pt x="46684" y="40500"/>
                  <a:pt x="59453" y="32894"/>
                  <a:pt x="71944" y="25400"/>
                </a:cubicBezTo>
                <a:cubicBezTo>
                  <a:pt x="108216" y="3637"/>
                  <a:pt x="104625" y="6672"/>
                  <a:pt x="137984" y="0"/>
                </a:cubicBezTo>
                <a:cubicBezTo>
                  <a:pt x="185397" y="10160"/>
                  <a:pt x="233349" y="18072"/>
                  <a:pt x="280224" y="30480"/>
                </a:cubicBezTo>
                <a:cubicBezTo>
                  <a:pt x="313869" y="39386"/>
                  <a:pt x="304902" y="46448"/>
                  <a:pt x="331024" y="60960"/>
                </a:cubicBezTo>
                <a:cubicBezTo>
                  <a:pt x="338995" y="65389"/>
                  <a:pt x="347957" y="67733"/>
                  <a:pt x="356424" y="71120"/>
                </a:cubicBezTo>
                <a:lnTo>
                  <a:pt x="590104" y="66040"/>
                </a:lnTo>
                <a:cubicBezTo>
                  <a:pt x="625073" y="64930"/>
                  <a:pt x="709613" y="58592"/>
                  <a:pt x="747584" y="55880"/>
                </a:cubicBezTo>
                <a:cubicBezTo>
                  <a:pt x="806167" y="46116"/>
                  <a:pt x="816735" y="41374"/>
                  <a:pt x="899984" y="66040"/>
                </a:cubicBezTo>
                <a:cubicBezTo>
                  <a:pt x="909451" y="68845"/>
                  <a:pt x="911335" y="82365"/>
                  <a:pt x="915224" y="91440"/>
                </a:cubicBezTo>
                <a:cubicBezTo>
                  <a:pt x="938255" y="145179"/>
                  <a:pt x="912453" y="132657"/>
                  <a:pt x="950784" y="142240"/>
                </a:cubicBezTo>
                <a:cubicBezTo>
                  <a:pt x="964331" y="138853"/>
                  <a:pt x="978349" y="136983"/>
                  <a:pt x="991424" y="132080"/>
                </a:cubicBezTo>
                <a:cubicBezTo>
                  <a:pt x="1012755" y="124081"/>
                  <a:pt x="1044405" y="102325"/>
                  <a:pt x="1067624" y="96520"/>
                </a:cubicBezTo>
                <a:cubicBezTo>
                  <a:pt x="1082500" y="92801"/>
                  <a:pt x="1098104" y="93133"/>
                  <a:pt x="1113344" y="91440"/>
                </a:cubicBezTo>
                <a:cubicBezTo>
                  <a:pt x="1199704" y="94827"/>
                  <a:pt x="1286166" y="96209"/>
                  <a:pt x="1372424" y="101600"/>
                </a:cubicBezTo>
                <a:cubicBezTo>
                  <a:pt x="1394653" y="102989"/>
                  <a:pt x="1416308" y="109488"/>
                  <a:pt x="1438464" y="111760"/>
                </a:cubicBezTo>
                <a:cubicBezTo>
                  <a:pt x="1482390" y="116265"/>
                  <a:pt x="1526517" y="118533"/>
                  <a:pt x="1570544" y="121920"/>
                </a:cubicBezTo>
                <a:cubicBezTo>
                  <a:pt x="1587477" y="125307"/>
                  <a:pt x="1604861" y="126929"/>
                  <a:pt x="1621344" y="132080"/>
                </a:cubicBezTo>
                <a:cubicBezTo>
                  <a:pt x="1632186" y="135468"/>
                  <a:pt x="1641222" y="143242"/>
                  <a:pt x="1651824" y="147320"/>
                </a:cubicBezTo>
                <a:cubicBezTo>
                  <a:pt x="1663330" y="151745"/>
                  <a:pt x="1675531" y="154093"/>
                  <a:pt x="1687384" y="157480"/>
                </a:cubicBezTo>
                <a:cubicBezTo>
                  <a:pt x="1772051" y="150707"/>
                  <a:pt x="1856930" y="146209"/>
                  <a:pt x="1941384" y="137160"/>
                </a:cubicBezTo>
                <a:cubicBezTo>
                  <a:pt x="1974260" y="133638"/>
                  <a:pt x="1981814" y="115240"/>
                  <a:pt x="2012504" y="101600"/>
                </a:cubicBezTo>
                <a:cubicBezTo>
                  <a:pt x="2060251" y="80379"/>
                  <a:pt x="2136136" y="76860"/>
                  <a:pt x="2180144" y="71120"/>
                </a:cubicBezTo>
                <a:cubicBezTo>
                  <a:pt x="2229251" y="82973"/>
                  <a:pt x="2284441" y="80204"/>
                  <a:pt x="2327464" y="106680"/>
                </a:cubicBezTo>
                <a:cubicBezTo>
                  <a:pt x="2354916" y="123573"/>
                  <a:pt x="2396347" y="238247"/>
                  <a:pt x="2408744" y="269240"/>
                </a:cubicBezTo>
                <a:cubicBezTo>
                  <a:pt x="2417554" y="330912"/>
                  <a:pt x="2417360" y="308871"/>
                  <a:pt x="2403664" y="401320"/>
                </a:cubicBezTo>
                <a:cubicBezTo>
                  <a:pt x="2399688" y="428158"/>
                  <a:pt x="2389057" y="460378"/>
                  <a:pt x="2373184" y="482600"/>
                </a:cubicBezTo>
                <a:cubicBezTo>
                  <a:pt x="2364833" y="494292"/>
                  <a:pt x="2352369" y="502448"/>
                  <a:pt x="2342704" y="513080"/>
                </a:cubicBezTo>
                <a:cubicBezTo>
                  <a:pt x="2335612" y="520881"/>
                  <a:pt x="2313078" y="552969"/>
                  <a:pt x="2302064" y="558800"/>
                </a:cubicBezTo>
                <a:cubicBezTo>
                  <a:pt x="2253689" y="584410"/>
                  <a:pt x="2213199" y="589556"/>
                  <a:pt x="2159824" y="599440"/>
                </a:cubicBezTo>
                <a:cubicBezTo>
                  <a:pt x="2139568" y="603191"/>
                  <a:pt x="2119064" y="605560"/>
                  <a:pt x="2098864" y="609600"/>
                </a:cubicBezTo>
                <a:cubicBezTo>
                  <a:pt x="2093613" y="610650"/>
                  <a:pt x="2088951" y="614134"/>
                  <a:pt x="2083624" y="614680"/>
                </a:cubicBezTo>
                <a:cubicBezTo>
                  <a:pt x="2022772" y="620921"/>
                  <a:pt x="1961704" y="624840"/>
                  <a:pt x="1900744" y="629920"/>
                </a:cubicBezTo>
                <a:cubicBezTo>
                  <a:pt x="1895664" y="635000"/>
                  <a:pt x="1892270" y="642744"/>
                  <a:pt x="1885504" y="645160"/>
                </a:cubicBezTo>
                <a:cubicBezTo>
                  <a:pt x="1867675" y="651528"/>
                  <a:pt x="1848053" y="650984"/>
                  <a:pt x="1829624" y="655320"/>
                </a:cubicBezTo>
                <a:cubicBezTo>
                  <a:pt x="1819199" y="657773"/>
                  <a:pt x="1809088" y="661503"/>
                  <a:pt x="1799144" y="665480"/>
                </a:cubicBezTo>
                <a:cubicBezTo>
                  <a:pt x="1775197" y="675059"/>
                  <a:pt x="1750570" y="683434"/>
                  <a:pt x="1728024" y="695960"/>
                </a:cubicBezTo>
                <a:cubicBezTo>
                  <a:pt x="1712784" y="704427"/>
                  <a:pt x="1698929" y="716110"/>
                  <a:pt x="1682304" y="721360"/>
                </a:cubicBezTo>
                <a:cubicBezTo>
                  <a:pt x="1666076" y="726485"/>
                  <a:pt x="1648437" y="724747"/>
                  <a:pt x="1631504" y="726440"/>
                </a:cubicBezTo>
                <a:cubicBezTo>
                  <a:pt x="1612877" y="721360"/>
                  <a:pt x="1592893" y="719834"/>
                  <a:pt x="1575624" y="711200"/>
                </a:cubicBezTo>
                <a:cubicBezTo>
                  <a:pt x="1568051" y="707414"/>
                  <a:pt x="1563888" y="698588"/>
                  <a:pt x="1560384" y="690880"/>
                </a:cubicBezTo>
                <a:cubicBezTo>
                  <a:pt x="1555283" y="679657"/>
                  <a:pt x="1553214" y="667280"/>
                  <a:pt x="1550224" y="655320"/>
                </a:cubicBezTo>
                <a:cubicBezTo>
                  <a:pt x="1544657" y="633054"/>
                  <a:pt x="1547235" y="615739"/>
                  <a:pt x="1524824" y="599440"/>
                </a:cubicBezTo>
                <a:cubicBezTo>
                  <a:pt x="1516955" y="593717"/>
                  <a:pt x="1476143" y="586929"/>
                  <a:pt x="1463864" y="584200"/>
                </a:cubicBezTo>
                <a:cubicBezTo>
                  <a:pt x="1457048" y="582685"/>
                  <a:pt x="1450524" y="579279"/>
                  <a:pt x="1443544" y="579120"/>
                </a:cubicBezTo>
                <a:cubicBezTo>
                  <a:pt x="1301331" y="575888"/>
                  <a:pt x="1159059" y="576116"/>
                  <a:pt x="1016824" y="574040"/>
                </a:cubicBezTo>
                <a:lnTo>
                  <a:pt x="747584" y="568960"/>
                </a:lnTo>
                <a:cubicBezTo>
                  <a:pt x="683237" y="577427"/>
                  <a:pt x="617122" y="577151"/>
                  <a:pt x="554544" y="594360"/>
                </a:cubicBezTo>
                <a:cubicBezTo>
                  <a:pt x="544218" y="597200"/>
                  <a:pt x="548816" y="615090"/>
                  <a:pt x="544384" y="624840"/>
                </a:cubicBezTo>
                <a:cubicBezTo>
                  <a:pt x="540298" y="633829"/>
                  <a:pt x="537129" y="644433"/>
                  <a:pt x="529144" y="650240"/>
                </a:cubicBezTo>
                <a:cubicBezTo>
                  <a:pt x="504342" y="668278"/>
                  <a:pt x="465529" y="667778"/>
                  <a:pt x="437704" y="670560"/>
                </a:cubicBezTo>
                <a:cubicBezTo>
                  <a:pt x="347567" y="660545"/>
                  <a:pt x="368982" y="675781"/>
                  <a:pt x="320864" y="645160"/>
                </a:cubicBezTo>
                <a:cubicBezTo>
                  <a:pt x="310562" y="638604"/>
                  <a:pt x="300686" y="631396"/>
                  <a:pt x="290384" y="624840"/>
                </a:cubicBezTo>
                <a:cubicBezTo>
                  <a:pt x="282054" y="619539"/>
                  <a:pt x="264984" y="609600"/>
                  <a:pt x="264984" y="609600"/>
                </a:cubicBezTo>
                <a:cubicBezTo>
                  <a:pt x="242971" y="611293"/>
                  <a:pt x="220778" y="611405"/>
                  <a:pt x="198944" y="614680"/>
                </a:cubicBezTo>
                <a:cubicBezTo>
                  <a:pt x="186753" y="616509"/>
                  <a:pt x="175712" y="624840"/>
                  <a:pt x="163384" y="624840"/>
                </a:cubicBezTo>
                <a:cubicBezTo>
                  <a:pt x="131033" y="624840"/>
                  <a:pt x="79564" y="649393"/>
                  <a:pt x="61784" y="61468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TextBox 64">
            <a:extLst>
              <a:ext uri="{FF2B5EF4-FFF2-40B4-BE49-F238E27FC236}">
                <a16:creationId xmlns:a16="http://schemas.microsoft.com/office/drawing/2014/main" id="{F490D3B6-0A6D-4436-8CD5-25BCFDCF9D08}"/>
              </a:ext>
            </a:extLst>
          </p:cNvPr>
          <p:cNvSpPr txBox="1"/>
          <p:nvPr/>
        </p:nvSpPr>
        <p:spPr>
          <a:xfrm>
            <a:off x="6984768" y="779087"/>
            <a:ext cx="3706243" cy="461665"/>
          </a:xfrm>
          <a:prstGeom prst="rect">
            <a:avLst/>
          </a:prstGeom>
          <a:noFill/>
        </p:spPr>
        <p:txBody>
          <a:bodyPr wrap="square" rtlCol="0">
            <a:spAutoFit/>
          </a:bodyPr>
          <a:lstStyle/>
          <a:p>
            <a:r>
              <a:rPr lang="en-US" sz="2400" err="1">
                <a:solidFill>
                  <a:schemeClr val="accent5">
                    <a:lumMod val="75000"/>
                  </a:schemeClr>
                </a:solidFill>
                <a:latin typeface="Lobster" panose="00000500000000000000" pitchFamily="2" charset="-93"/>
              </a:rPr>
              <a:t>Bước</a:t>
            </a:r>
            <a:r>
              <a:rPr lang="en-US" sz="2400">
                <a:solidFill>
                  <a:schemeClr val="accent5">
                    <a:lumMod val="75000"/>
                  </a:schemeClr>
                </a:solidFill>
                <a:latin typeface="Lobster" panose="00000500000000000000" pitchFamily="2" charset="-93"/>
              </a:rPr>
              <a:t> 2: </a:t>
            </a:r>
            <a:r>
              <a:rPr lang="en-US" sz="2400" err="1">
                <a:solidFill>
                  <a:schemeClr val="accent5">
                    <a:lumMod val="75000"/>
                  </a:schemeClr>
                </a:solidFill>
                <a:latin typeface="Lobster" panose="00000500000000000000" pitchFamily="2" charset="-93"/>
              </a:rPr>
              <a:t>Thay</a:t>
            </a:r>
            <a:r>
              <a:rPr lang="en-US" sz="2400">
                <a:solidFill>
                  <a:schemeClr val="accent5">
                    <a:lumMod val="75000"/>
                  </a:schemeClr>
                </a:solidFill>
                <a:latin typeface="Lobster" panose="00000500000000000000" pitchFamily="2" charset="-93"/>
              </a:rPr>
              <a:t> </a:t>
            </a:r>
            <a:r>
              <a:rPr lang="en-US" sz="2400" err="1">
                <a:solidFill>
                  <a:schemeClr val="accent5">
                    <a:lumMod val="75000"/>
                  </a:schemeClr>
                </a:solidFill>
                <a:latin typeface="Lobster" panose="00000500000000000000" pitchFamily="2" charset="-93"/>
              </a:rPr>
              <a:t>đổi</a:t>
            </a:r>
            <a:r>
              <a:rPr lang="en-US" sz="2400">
                <a:solidFill>
                  <a:schemeClr val="accent5">
                    <a:lumMod val="75000"/>
                  </a:schemeClr>
                </a:solidFill>
                <a:latin typeface="Lobster" panose="00000500000000000000" pitchFamily="2" charset="-93"/>
              </a:rPr>
              <a:t> </a:t>
            </a:r>
            <a:r>
              <a:rPr lang="en-US" sz="2400" err="1">
                <a:solidFill>
                  <a:schemeClr val="accent5">
                    <a:lumMod val="75000"/>
                  </a:schemeClr>
                </a:solidFill>
                <a:latin typeface="Lobster" panose="00000500000000000000" pitchFamily="2" charset="-93"/>
              </a:rPr>
              <a:t>tên</a:t>
            </a:r>
            <a:r>
              <a:rPr lang="en-US" sz="2400">
                <a:solidFill>
                  <a:schemeClr val="accent5">
                    <a:lumMod val="75000"/>
                  </a:schemeClr>
                </a:solidFill>
                <a:latin typeface="Lobster" panose="00000500000000000000" pitchFamily="2" charset="-93"/>
              </a:rPr>
              <a:t> </a:t>
            </a:r>
            <a:r>
              <a:rPr lang="en-US" sz="2400" err="1">
                <a:solidFill>
                  <a:schemeClr val="accent5">
                    <a:lumMod val="75000"/>
                  </a:schemeClr>
                </a:solidFill>
                <a:latin typeface="Lobster" panose="00000500000000000000" pitchFamily="2" charset="-93"/>
              </a:rPr>
              <a:t>tệp</a:t>
            </a:r>
            <a:endParaRPr lang="vi-VN" sz="2400">
              <a:solidFill>
                <a:schemeClr val="accent5">
                  <a:lumMod val="75000"/>
                </a:schemeClr>
              </a:solidFill>
              <a:latin typeface="Lobster" panose="00000500000000000000" pitchFamily="2" charset="-93"/>
            </a:endParaRPr>
          </a:p>
        </p:txBody>
      </p:sp>
      <p:sp>
        <p:nvSpPr>
          <p:cNvPr id="50" name="Arrow: Down 49">
            <a:extLst>
              <a:ext uri="{FF2B5EF4-FFF2-40B4-BE49-F238E27FC236}">
                <a16:creationId xmlns:a16="http://schemas.microsoft.com/office/drawing/2014/main" id="{482B5F42-5CA3-46C4-996C-F1F3B36D08DE}"/>
              </a:ext>
            </a:extLst>
          </p:cNvPr>
          <p:cNvSpPr/>
          <p:nvPr/>
        </p:nvSpPr>
        <p:spPr>
          <a:xfrm>
            <a:off x="8719531" y="3250880"/>
            <a:ext cx="534807" cy="653990"/>
          </a:xfrm>
          <a:prstGeom prst="downArrow">
            <a:avLst/>
          </a:prstGeom>
          <a:solidFill>
            <a:schemeClr val="accent1">
              <a:lumMod val="5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0E26A414-EAD5-41AF-993D-411D9E50FB8C}"/>
              </a:ext>
            </a:extLst>
          </p:cNvPr>
          <p:cNvPicPr>
            <a:picLocks noChangeAspect="1"/>
          </p:cNvPicPr>
          <p:nvPr/>
        </p:nvPicPr>
        <p:blipFill>
          <a:blip r:embed="rId10"/>
          <a:stretch>
            <a:fillRect/>
          </a:stretch>
        </p:blipFill>
        <p:spPr>
          <a:xfrm>
            <a:off x="6995658" y="4064656"/>
            <a:ext cx="4248743" cy="1038370"/>
          </a:xfrm>
          <a:prstGeom prst="rect">
            <a:avLst/>
          </a:prstGeom>
        </p:spPr>
      </p:pic>
    </p:spTree>
    <p:extLst>
      <p:ext uri="{BB962C8B-B14F-4D97-AF65-F5344CB8AC3E}">
        <p14:creationId xmlns:p14="http://schemas.microsoft.com/office/powerpoint/2010/main" val="672107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7E7E53-08DB-4882-83A5-781FD5103C2E}"/>
              </a:ext>
            </a:extLst>
          </p:cNvPr>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a:extLst>
              <a:ext uri="{FF2B5EF4-FFF2-40B4-BE49-F238E27FC236}">
                <a16:creationId xmlns:a16="http://schemas.microsoft.com/office/drawing/2014/main" id="{D6ED2915-0773-4712-8802-EF72A1309BF4}"/>
              </a:ext>
            </a:extLst>
          </p:cNvPr>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id="{0D2659AB-80CA-4288-82E0-F6B4214441AB}"/>
              </a:ext>
            </a:extLst>
          </p:cNvPr>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F51037F8-1A69-485A-9B77-D9BC65DC3FD8}"/>
              </a:ext>
            </a:extLst>
          </p:cNvPr>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F03D177B-C53A-4169-9A0C-6DCAC70EBA36}"/>
              </a:ext>
            </a:extLst>
          </p:cNvPr>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310C2282-ACD3-426E-8ACA-34626B578325}"/>
              </a:ext>
            </a:extLst>
          </p:cNvPr>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4B694D84-0D6B-4A16-A2AB-AA43A5C30B44}"/>
              </a:ext>
            </a:extLst>
          </p:cNvPr>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AFCDB22A-CCBF-4F29-B45E-ACA4889B5572}"/>
              </a:ext>
            </a:extLst>
          </p:cNvPr>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ECAD9FA8-ACE2-4A0C-B8B5-BAE974196E1D}"/>
              </a:ext>
            </a:extLst>
          </p:cNvPr>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93347B14-1191-4662-A7D6-26EE094669C1}"/>
              </a:ext>
            </a:extLst>
          </p:cNvPr>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B67C7338-1A73-4236-82C2-756288171F6C}"/>
              </a:ext>
            </a:extLst>
          </p:cNvPr>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id="{F5D2C3D3-861F-4FB1-BB0E-FA513372C21F}"/>
              </a:ext>
            </a:extLst>
          </p:cNvPr>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FF333AD3-8F87-4390-886F-EA6B8B2109B9}"/>
              </a:ext>
            </a:extLst>
          </p:cNvPr>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6AE42C6C-2E9D-46B2-B785-E3AD6886D430}"/>
              </a:ext>
            </a:extLst>
          </p:cNvPr>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id="{7B05D698-6FD7-4369-958C-52731AFEABEA}"/>
              </a:ext>
            </a:extLst>
          </p:cNvPr>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id="{C18D1F1B-E509-440C-BBA6-B2C668C49B91}"/>
              </a:ext>
            </a:extLst>
          </p:cNvPr>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a:extLst>
              <a:ext uri="{FF2B5EF4-FFF2-40B4-BE49-F238E27FC236}">
                <a16:creationId xmlns:a16="http://schemas.microsoft.com/office/drawing/2014/main" id="{4C8CEED3-09FB-4F17-A646-8559B7CDCD5F}"/>
              </a:ext>
            </a:extLst>
          </p:cNvPr>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id="{775403C5-5309-4193-A5F4-8215908C80B7}"/>
              </a:ext>
            </a:extLst>
          </p:cNvPr>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id="{618697E5-08E8-4962-9C91-9170B6913260}"/>
              </a:ext>
            </a:extLst>
          </p:cNvPr>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a:extLst>
              <a:ext uri="{FF2B5EF4-FFF2-40B4-BE49-F238E27FC236}">
                <a16:creationId xmlns:a16="http://schemas.microsoft.com/office/drawing/2014/main" id="{BB51A512-F6E2-4EAE-9DA6-577103BD9565}"/>
              </a:ext>
            </a:extLst>
          </p:cNvPr>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id="{A8C5311D-6E21-4452-9490-92F5243E4952}"/>
              </a:ext>
            </a:extLst>
          </p:cNvPr>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id="{DE3BB056-E226-4D3F-BE78-DA1042364991}"/>
              </a:ext>
            </a:extLst>
          </p:cNvPr>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Block Arc 1">
            <a:extLst>
              <a:ext uri="{FF2B5EF4-FFF2-40B4-BE49-F238E27FC236}">
                <a16:creationId xmlns:a16="http://schemas.microsoft.com/office/drawing/2014/main" id="{506E4094-FBB7-473A-A2BB-29ECC0793C5E}"/>
              </a:ext>
            </a:extLst>
          </p:cNvPr>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a:extLst>
              <a:ext uri="{FF2B5EF4-FFF2-40B4-BE49-F238E27FC236}">
                <a16:creationId xmlns:a16="http://schemas.microsoft.com/office/drawing/2014/main" id="{46BADE55-2DDB-4E26-9E63-A807B5BE2736}"/>
              </a:ext>
            </a:extLst>
          </p:cNvPr>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a:extLst>
              <a:ext uri="{FF2B5EF4-FFF2-40B4-BE49-F238E27FC236}">
                <a16:creationId xmlns:a16="http://schemas.microsoft.com/office/drawing/2014/main" id="{FDE6D817-92C1-4C26-B3BE-7C139FD326CA}"/>
              </a:ext>
            </a:extLst>
          </p:cNvPr>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a:extLst>
              <a:ext uri="{FF2B5EF4-FFF2-40B4-BE49-F238E27FC236}">
                <a16:creationId xmlns:a16="http://schemas.microsoft.com/office/drawing/2014/main" id="{4E49FA1B-49E7-40F4-AABB-373649DEF673}"/>
              </a:ext>
            </a:extLst>
          </p:cNvPr>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a:extLst>
              <a:ext uri="{FF2B5EF4-FFF2-40B4-BE49-F238E27FC236}">
                <a16:creationId xmlns:a16="http://schemas.microsoft.com/office/drawing/2014/main" id="{F530B5CE-9B18-44B7-AC8E-602DD03101E3}"/>
              </a:ext>
            </a:extLst>
          </p:cNvPr>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a:extLst>
              <a:ext uri="{FF2B5EF4-FFF2-40B4-BE49-F238E27FC236}">
                <a16:creationId xmlns:a16="http://schemas.microsoft.com/office/drawing/2014/main" id="{4CA07F2F-17D0-40C3-A0CA-399193E89CC1}"/>
              </a:ext>
            </a:extLst>
          </p:cNvPr>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a:extLst>
              <a:ext uri="{FF2B5EF4-FFF2-40B4-BE49-F238E27FC236}">
                <a16:creationId xmlns:a16="http://schemas.microsoft.com/office/drawing/2014/main" id="{8FC813FA-8150-47AC-BDFC-87D0BD424A47}"/>
              </a:ext>
            </a:extLst>
          </p:cNvPr>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a:extLst>
              <a:ext uri="{FF2B5EF4-FFF2-40B4-BE49-F238E27FC236}">
                <a16:creationId xmlns:a16="http://schemas.microsoft.com/office/drawing/2014/main" id="{CA54BF50-4A8F-4AFB-A0D8-48D60D046129}"/>
              </a:ext>
            </a:extLst>
          </p:cNvPr>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a:extLst>
              <a:ext uri="{FF2B5EF4-FFF2-40B4-BE49-F238E27FC236}">
                <a16:creationId xmlns:a16="http://schemas.microsoft.com/office/drawing/2014/main" id="{31656C06-7D91-4518-B9DF-1B05ED8E9BE8}"/>
              </a:ext>
            </a:extLst>
          </p:cNvPr>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2" name="Freeform: Shape 51">
            <a:extLst>
              <a:ext uri="{FF2B5EF4-FFF2-40B4-BE49-F238E27FC236}">
                <a16:creationId xmlns:a16="http://schemas.microsoft.com/office/drawing/2014/main" id="{9B26C1DA-63A7-4B1B-BEF0-2EFE9CC77274}"/>
              </a:ext>
            </a:extLst>
          </p:cNvPr>
          <p:cNvSpPr/>
          <p:nvPr/>
        </p:nvSpPr>
        <p:spPr>
          <a:xfrm>
            <a:off x="813396" y="655997"/>
            <a:ext cx="4663827" cy="975875"/>
          </a:xfrm>
          <a:custGeom>
            <a:avLst/>
            <a:gdLst>
              <a:gd name="connsiteX0" fmla="*/ 61784 w 2414760"/>
              <a:gd name="connsiteY0" fmla="*/ 614680 h 726440"/>
              <a:gd name="connsiteX1" fmla="*/ 56704 w 2414760"/>
              <a:gd name="connsiteY1" fmla="*/ 416560 h 726440"/>
              <a:gd name="connsiteX2" fmla="*/ 41464 w 2414760"/>
              <a:gd name="connsiteY2" fmla="*/ 396240 h 726440"/>
              <a:gd name="connsiteX3" fmla="*/ 26224 w 2414760"/>
              <a:gd name="connsiteY3" fmla="*/ 360680 h 726440"/>
              <a:gd name="connsiteX4" fmla="*/ 5904 w 2414760"/>
              <a:gd name="connsiteY4" fmla="*/ 299720 h 726440"/>
              <a:gd name="connsiteX5" fmla="*/ 16064 w 2414760"/>
              <a:gd name="connsiteY5" fmla="*/ 81280 h 726440"/>
              <a:gd name="connsiteX6" fmla="*/ 36384 w 2414760"/>
              <a:gd name="connsiteY6" fmla="*/ 50800 h 726440"/>
              <a:gd name="connsiteX7" fmla="*/ 71944 w 2414760"/>
              <a:gd name="connsiteY7" fmla="*/ 25400 h 726440"/>
              <a:gd name="connsiteX8" fmla="*/ 137984 w 2414760"/>
              <a:gd name="connsiteY8" fmla="*/ 0 h 726440"/>
              <a:gd name="connsiteX9" fmla="*/ 280224 w 2414760"/>
              <a:gd name="connsiteY9" fmla="*/ 30480 h 726440"/>
              <a:gd name="connsiteX10" fmla="*/ 331024 w 2414760"/>
              <a:gd name="connsiteY10" fmla="*/ 60960 h 726440"/>
              <a:gd name="connsiteX11" fmla="*/ 356424 w 2414760"/>
              <a:gd name="connsiteY11" fmla="*/ 71120 h 726440"/>
              <a:gd name="connsiteX12" fmla="*/ 590104 w 2414760"/>
              <a:gd name="connsiteY12" fmla="*/ 66040 h 726440"/>
              <a:gd name="connsiteX13" fmla="*/ 747584 w 2414760"/>
              <a:gd name="connsiteY13" fmla="*/ 55880 h 726440"/>
              <a:gd name="connsiteX14" fmla="*/ 899984 w 2414760"/>
              <a:gd name="connsiteY14" fmla="*/ 66040 h 726440"/>
              <a:gd name="connsiteX15" fmla="*/ 915224 w 2414760"/>
              <a:gd name="connsiteY15" fmla="*/ 91440 h 726440"/>
              <a:gd name="connsiteX16" fmla="*/ 950784 w 2414760"/>
              <a:gd name="connsiteY16" fmla="*/ 142240 h 726440"/>
              <a:gd name="connsiteX17" fmla="*/ 991424 w 2414760"/>
              <a:gd name="connsiteY17" fmla="*/ 132080 h 726440"/>
              <a:gd name="connsiteX18" fmla="*/ 1067624 w 2414760"/>
              <a:gd name="connsiteY18" fmla="*/ 96520 h 726440"/>
              <a:gd name="connsiteX19" fmla="*/ 1113344 w 2414760"/>
              <a:gd name="connsiteY19" fmla="*/ 91440 h 726440"/>
              <a:gd name="connsiteX20" fmla="*/ 1372424 w 2414760"/>
              <a:gd name="connsiteY20" fmla="*/ 101600 h 726440"/>
              <a:gd name="connsiteX21" fmla="*/ 1438464 w 2414760"/>
              <a:gd name="connsiteY21" fmla="*/ 111760 h 726440"/>
              <a:gd name="connsiteX22" fmla="*/ 1570544 w 2414760"/>
              <a:gd name="connsiteY22" fmla="*/ 121920 h 726440"/>
              <a:gd name="connsiteX23" fmla="*/ 1621344 w 2414760"/>
              <a:gd name="connsiteY23" fmla="*/ 132080 h 726440"/>
              <a:gd name="connsiteX24" fmla="*/ 1651824 w 2414760"/>
              <a:gd name="connsiteY24" fmla="*/ 147320 h 726440"/>
              <a:gd name="connsiteX25" fmla="*/ 1687384 w 2414760"/>
              <a:gd name="connsiteY25" fmla="*/ 157480 h 726440"/>
              <a:gd name="connsiteX26" fmla="*/ 1941384 w 2414760"/>
              <a:gd name="connsiteY26" fmla="*/ 137160 h 726440"/>
              <a:gd name="connsiteX27" fmla="*/ 2012504 w 2414760"/>
              <a:gd name="connsiteY27" fmla="*/ 101600 h 726440"/>
              <a:gd name="connsiteX28" fmla="*/ 2180144 w 2414760"/>
              <a:gd name="connsiteY28" fmla="*/ 71120 h 726440"/>
              <a:gd name="connsiteX29" fmla="*/ 2327464 w 2414760"/>
              <a:gd name="connsiteY29" fmla="*/ 106680 h 726440"/>
              <a:gd name="connsiteX30" fmla="*/ 2408744 w 2414760"/>
              <a:gd name="connsiteY30" fmla="*/ 269240 h 726440"/>
              <a:gd name="connsiteX31" fmla="*/ 2403664 w 2414760"/>
              <a:gd name="connsiteY31" fmla="*/ 401320 h 726440"/>
              <a:gd name="connsiteX32" fmla="*/ 2373184 w 2414760"/>
              <a:gd name="connsiteY32" fmla="*/ 482600 h 726440"/>
              <a:gd name="connsiteX33" fmla="*/ 2342704 w 2414760"/>
              <a:gd name="connsiteY33" fmla="*/ 513080 h 726440"/>
              <a:gd name="connsiteX34" fmla="*/ 2302064 w 2414760"/>
              <a:gd name="connsiteY34" fmla="*/ 558800 h 726440"/>
              <a:gd name="connsiteX35" fmla="*/ 2159824 w 2414760"/>
              <a:gd name="connsiteY35" fmla="*/ 599440 h 726440"/>
              <a:gd name="connsiteX36" fmla="*/ 2098864 w 2414760"/>
              <a:gd name="connsiteY36" fmla="*/ 609600 h 726440"/>
              <a:gd name="connsiteX37" fmla="*/ 2083624 w 2414760"/>
              <a:gd name="connsiteY37" fmla="*/ 614680 h 726440"/>
              <a:gd name="connsiteX38" fmla="*/ 1900744 w 2414760"/>
              <a:gd name="connsiteY38" fmla="*/ 629920 h 726440"/>
              <a:gd name="connsiteX39" fmla="*/ 1885504 w 2414760"/>
              <a:gd name="connsiteY39" fmla="*/ 645160 h 726440"/>
              <a:gd name="connsiteX40" fmla="*/ 1829624 w 2414760"/>
              <a:gd name="connsiteY40" fmla="*/ 655320 h 726440"/>
              <a:gd name="connsiteX41" fmla="*/ 1799144 w 2414760"/>
              <a:gd name="connsiteY41" fmla="*/ 665480 h 726440"/>
              <a:gd name="connsiteX42" fmla="*/ 1728024 w 2414760"/>
              <a:gd name="connsiteY42" fmla="*/ 695960 h 726440"/>
              <a:gd name="connsiteX43" fmla="*/ 1682304 w 2414760"/>
              <a:gd name="connsiteY43" fmla="*/ 721360 h 726440"/>
              <a:gd name="connsiteX44" fmla="*/ 1631504 w 2414760"/>
              <a:gd name="connsiteY44" fmla="*/ 726440 h 726440"/>
              <a:gd name="connsiteX45" fmla="*/ 1575624 w 2414760"/>
              <a:gd name="connsiteY45" fmla="*/ 711200 h 726440"/>
              <a:gd name="connsiteX46" fmla="*/ 1560384 w 2414760"/>
              <a:gd name="connsiteY46" fmla="*/ 690880 h 726440"/>
              <a:gd name="connsiteX47" fmla="*/ 1550224 w 2414760"/>
              <a:gd name="connsiteY47" fmla="*/ 655320 h 726440"/>
              <a:gd name="connsiteX48" fmla="*/ 1524824 w 2414760"/>
              <a:gd name="connsiteY48" fmla="*/ 599440 h 726440"/>
              <a:gd name="connsiteX49" fmla="*/ 1463864 w 2414760"/>
              <a:gd name="connsiteY49" fmla="*/ 584200 h 726440"/>
              <a:gd name="connsiteX50" fmla="*/ 1443544 w 2414760"/>
              <a:gd name="connsiteY50" fmla="*/ 579120 h 726440"/>
              <a:gd name="connsiteX51" fmla="*/ 1016824 w 2414760"/>
              <a:gd name="connsiteY51" fmla="*/ 574040 h 726440"/>
              <a:gd name="connsiteX52" fmla="*/ 747584 w 2414760"/>
              <a:gd name="connsiteY52" fmla="*/ 568960 h 726440"/>
              <a:gd name="connsiteX53" fmla="*/ 554544 w 2414760"/>
              <a:gd name="connsiteY53" fmla="*/ 594360 h 726440"/>
              <a:gd name="connsiteX54" fmla="*/ 544384 w 2414760"/>
              <a:gd name="connsiteY54" fmla="*/ 624840 h 726440"/>
              <a:gd name="connsiteX55" fmla="*/ 529144 w 2414760"/>
              <a:gd name="connsiteY55" fmla="*/ 650240 h 726440"/>
              <a:gd name="connsiteX56" fmla="*/ 437704 w 2414760"/>
              <a:gd name="connsiteY56" fmla="*/ 670560 h 726440"/>
              <a:gd name="connsiteX57" fmla="*/ 320864 w 2414760"/>
              <a:gd name="connsiteY57" fmla="*/ 645160 h 726440"/>
              <a:gd name="connsiteX58" fmla="*/ 290384 w 2414760"/>
              <a:gd name="connsiteY58" fmla="*/ 624840 h 726440"/>
              <a:gd name="connsiteX59" fmla="*/ 264984 w 2414760"/>
              <a:gd name="connsiteY59" fmla="*/ 609600 h 726440"/>
              <a:gd name="connsiteX60" fmla="*/ 198944 w 2414760"/>
              <a:gd name="connsiteY60" fmla="*/ 614680 h 726440"/>
              <a:gd name="connsiteX61" fmla="*/ 163384 w 2414760"/>
              <a:gd name="connsiteY61" fmla="*/ 624840 h 726440"/>
              <a:gd name="connsiteX62" fmla="*/ 61784 w 2414760"/>
              <a:gd name="connsiteY62" fmla="*/ 614680 h 72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14760" h="726440">
                <a:moveTo>
                  <a:pt x="61784" y="614680"/>
                </a:moveTo>
                <a:cubicBezTo>
                  <a:pt x="44004" y="579967"/>
                  <a:pt x="62823" y="482338"/>
                  <a:pt x="56704" y="416560"/>
                </a:cubicBezTo>
                <a:cubicBezTo>
                  <a:pt x="55920" y="408130"/>
                  <a:pt x="45518" y="403673"/>
                  <a:pt x="41464" y="396240"/>
                </a:cubicBezTo>
                <a:cubicBezTo>
                  <a:pt x="35289" y="384919"/>
                  <a:pt x="31013" y="372654"/>
                  <a:pt x="26224" y="360680"/>
                </a:cubicBezTo>
                <a:cubicBezTo>
                  <a:pt x="10498" y="321366"/>
                  <a:pt x="13544" y="330281"/>
                  <a:pt x="5904" y="299720"/>
                </a:cubicBezTo>
                <a:cubicBezTo>
                  <a:pt x="2800" y="212803"/>
                  <a:pt x="-10064" y="159664"/>
                  <a:pt x="16064" y="81280"/>
                </a:cubicBezTo>
                <a:cubicBezTo>
                  <a:pt x="19925" y="69696"/>
                  <a:pt x="27750" y="59434"/>
                  <a:pt x="36384" y="50800"/>
                </a:cubicBezTo>
                <a:cubicBezTo>
                  <a:pt x="46684" y="40500"/>
                  <a:pt x="59453" y="32894"/>
                  <a:pt x="71944" y="25400"/>
                </a:cubicBezTo>
                <a:cubicBezTo>
                  <a:pt x="108216" y="3637"/>
                  <a:pt x="104625" y="6672"/>
                  <a:pt x="137984" y="0"/>
                </a:cubicBezTo>
                <a:cubicBezTo>
                  <a:pt x="185397" y="10160"/>
                  <a:pt x="233349" y="18072"/>
                  <a:pt x="280224" y="30480"/>
                </a:cubicBezTo>
                <a:cubicBezTo>
                  <a:pt x="313869" y="39386"/>
                  <a:pt x="304902" y="46448"/>
                  <a:pt x="331024" y="60960"/>
                </a:cubicBezTo>
                <a:cubicBezTo>
                  <a:pt x="338995" y="65389"/>
                  <a:pt x="347957" y="67733"/>
                  <a:pt x="356424" y="71120"/>
                </a:cubicBezTo>
                <a:lnTo>
                  <a:pt x="590104" y="66040"/>
                </a:lnTo>
                <a:cubicBezTo>
                  <a:pt x="625073" y="64930"/>
                  <a:pt x="709613" y="58592"/>
                  <a:pt x="747584" y="55880"/>
                </a:cubicBezTo>
                <a:cubicBezTo>
                  <a:pt x="806167" y="46116"/>
                  <a:pt x="816735" y="41374"/>
                  <a:pt x="899984" y="66040"/>
                </a:cubicBezTo>
                <a:cubicBezTo>
                  <a:pt x="909451" y="68845"/>
                  <a:pt x="911335" y="82365"/>
                  <a:pt x="915224" y="91440"/>
                </a:cubicBezTo>
                <a:cubicBezTo>
                  <a:pt x="938255" y="145179"/>
                  <a:pt x="912453" y="132657"/>
                  <a:pt x="950784" y="142240"/>
                </a:cubicBezTo>
                <a:cubicBezTo>
                  <a:pt x="964331" y="138853"/>
                  <a:pt x="978349" y="136983"/>
                  <a:pt x="991424" y="132080"/>
                </a:cubicBezTo>
                <a:cubicBezTo>
                  <a:pt x="1012755" y="124081"/>
                  <a:pt x="1044405" y="102325"/>
                  <a:pt x="1067624" y="96520"/>
                </a:cubicBezTo>
                <a:cubicBezTo>
                  <a:pt x="1082500" y="92801"/>
                  <a:pt x="1098104" y="93133"/>
                  <a:pt x="1113344" y="91440"/>
                </a:cubicBezTo>
                <a:cubicBezTo>
                  <a:pt x="1199704" y="94827"/>
                  <a:pt x="1286166" y="96209"/>
                  <a:pt x="1372424" y="101600"/>
                </a:cubicBezTo>
                <a:cubicBezTo>
                  <a:pt x="1394653" y="102989"/>
                  <a:pt x="1416308" y="109488"/>
                  <a:pt x="1438464" y="111760"/>
                </a:cubicBezTo>
                <a:cubicBezTo>
                  <a:pt x="1482390" y="116265"/>
                  <a:pt x="1526517" y="118533"/>
                  <a:pt x="1570544" y="121920"/>
                </a:cubicBezTo>
                <a:cubicBezTo>
                  <a:pt x="1587477" y="125307"/>
                  <a:pt x="1604861" y="126929"/>
                  <a:pt x="1621344" y="132080"/>
                </a:cubicBezTo>
                <a:cubicBezTo>
                  <a:pt x="1632186" y="135468"/>
                  <a:pt x="1641222" y="143242"/>
                  <a:pt x="1651824" y="147320"/>
                </a:cubicBezTo>
                <a:cubicBezTo>
                  <a:pt x="1663330" y="151745"/>
                  <a:pt x="1675531" y="154093"/>
                  <a:pt x="1687384" y="157480"/>
                </a:cubicBezTo>
                <a:cubicBezTo>
                  <a:pt x="1772051" y="150707"/>
                  <a:pt x="1856930" y="146209"/>
                  <a:pt x="1941384" y="137160"/>
                </a:cubicBezTo>
                <a:cubicBezTo>
                  <a:pt x="1974260" y="133638"/>
                  <a:pt x="1981814" y="115240"/>
                  <a:pt x="2012504" y="101600"/>
                </a:cubicBezTo>
                <a:cubicBezTo>
                  <a:pt x="2060251" y="80379"/>
                  <a:pt x="2136136" y="76860"/>
                  <a:pt x="2180144" y="71120"/>
                </a:cubicBezTo>
                <a:cubicBezTo>
                  <a:pt x="2229251" y="82973"/>
                  <a:pt x="2284441" y="80204"/>
                  <a:pt x="2327464" y="106680"/>
                </a:cubicBezTo>
                <a:cubicBezTo>
                  <a:pt x="2354916" y="123573"/>
                  <a:pt x="2396347" y="238247"/>
                  <a:pt x="2408744" y="269240"/>
                </a:cubicBezTo>
                <a:cubicBezTo>
                  <a:pt x="2417554" y="330912"/>
                  <a:pt x="2417360" y="308871"/>
                  <a:pt x="2403664" y="401320"/>
                </a:cubicBezTo>
                <a:cubicBezTo>
                  <a:pt x="2399688" y="428158"/>
                  <a:pt x="2389057" y="460378"/>
                  <a:pt x="2373184" y="482600"/>
                </a:cubicBezTo>
                <a:cubicBezTo>
                  <a:pt x="2364833" y="494292"/>
                  <a:pt x="2352369" y="502448"/>
                  <a:pt x="2342704" y="513080"/>
                </a:cubicBezTo>
                <a:cubicBezTo>
                  <a:pt x="2335612" y="520881"/>
                  <a:pt x="2313078" y="552969"/>
                  <a:pt x="2302064" y="558800"/>
                </a:cubicBezTo>
                <a:cubicBezTo>
                  <a:pt x="2253689" y="584410"/>
                  <a:pt x="2213199" y="589556"/>
                  <a:pt x="2159824" y="599440"/>
                </a:cubicBezTo>
                <a:cubicBezTo>
                  <a:pt x="2139568" y="603191"/>
                  <a:pt x="2119064" y="605560"/>
                  <a:pt x="2098864" y="609600"/>
                </a:cubicBezTo>
                <a:cubicBezTo>
                  <a:pt x="2093613" y="610650"/>
                  <a:pt x="2088951" y="614134"/>
                  <a:pt x="2083624" y="614680"/>
                </a:cubicBezTo>
                <a:cubicBezTo>
                  <a:pt x="2022772" y="620921"/>
                  <a:pt x="1961704" y="624840"/>
                  <a:pt x="1900744" y="629920"/>
                </a:cubicBezTo>
                <a:cubicBezTo>
                  <a:pt x="1895664" y="635000"/>
                  <a:pt x="1892270" y="642744"/>
                  <a:pt x="1885504" y="645160"/>
                </a:cubicBezTo>
                <a:cubicBezTo>
                  <a:pt x="1867675" y="651528"/>
                  <a:pt x="1848053" y="650984"/>
                  <a:pt x="1829624" y="655320"/>
                </a:cubicBezTo>
                <a:cubicBezTo>
                  <a:pt x="1819199" y="657773"/>
                  <a:pt x="1809088" y="661503"/>
                  <a:pt x="1799144" y="665480"/>
                </a:cubicBezTo>
                <a:cubicBezTo>
                  <a:pt x="1775197" y="675059"/>
                  <a:pt x="1750570" y="683434"/>
                  <a:pt x="1728024" y="695960"/>
                </a:cubicBezTo>
                <a:cubicBezTo>
                  <a:pt x="1712784" y="704427"/>
                  <a:pt x="1698929" y="716110"/>
                  <a:pt x="1682304" y="721360"/>
                </a:cubicBezTo>
                <a:cubicBezTo>
                  <a:pt x="1666076" y="726485"/>
                  <a:pt x="1648437" y="724747"/>
                  <a:pt x="1631504" y="726440"/>
                </a:cubicBezTo>
                <a:cubicBezTo>
                  <a:pt x="1612877" y="721360"/>
                  <a:pt x="1592893" y="719834"/>
                  <a:pt x="1575624" y="711200"/>
                </a:cubicBezTo>
                <a:cubicBezTo>
                  <a:pt x="1568051" y="707414"/>
                  <a:pt x="1563888" y="698588"/>
                  <a:pt x="1560384" y="690880"/>
                </a:cubicBezTo>
                <a:cubicBezTo>
                  <a:pt x="1555283" y="679657"/>
                  <a:pt x="1553214" y="667280"/>
                  <a:pt x="1550224" y="655320"/>
                </a:cubicBezTo>
                <a:cubicBezTo>
                  <a:pt x="1544657" y="633054"/>
                  <a:pt x="1547235" y="615739"/>
                  <a:pt x="1524824" y="599440"/>
                </a:cubicBezTo>
                <a:cubicBezTo>
                  <a:pt x="1516955" y="593717"/>
                  <a:pt x="1476143" y="586929"/>
                  <a:pt x="1463864" y="584200"/>
                </a:cubicBezTo>
                <a:cubicBezTo>
                  <a:pt x="1457048" y="582685"/>
                  <a:pt x="1450524" y="579279"/>
                  <a:pt x="1443544" y="579120"/>
                </a:cubicBezTo>
                <a:cubicBezTo>
                  <a:pt x="1301331" y="575888"/>
                  <a:pt x="1159059" y="576116"/>
                  <a:pt x="1016824" y="574040"/>
                </a:cubicBezTo>
                <a:lnTo>
                  <a:pt x="747584" y="568960"/>
                </a:lnTo>
                <a:cubicBezTo>
                  <a:pt x="683237" y="577427"/>
                  <a:pt x="617122" y="577151"/>
                  <a:pt x="554544" y="594360"/>
                </a:cubicBezTo>
                <a:cubicBezTo>
                  <a:pt x="544218" y="597200"/>
                  <a:pt x="548816" y="615090"/>
                  <a:pt x="544384" y="624840"/>
                </a:cubicBezTo>
                <a:cubicBezTo>
                  <a:pt x="540298" y="633829"/>
                  <a:pt x="537129" y="644433"/>
                  <a:pt x="529144" y="650240"/>
                </a:cubicBezTo>
                <a:cubicBezTo>
                  <a:pt x="504342" y="668278"/>
                  <a:pt x="465529" y="667778"/>
                  <a:pt x="437704" y="670560"/>
                </a:cubicBezTo>
                <a:cubicBezTo>
                  <a:pt x="347567" y="660545"/>
                  <a:pt x="368982" y="675781"/>
                  <a:pt x="320864" y="645160"/>
                </a:cubicBezTo>
                <a:cubicBezTo>
                  <a:pt x="310562" y="638604"/>
                  <a:pt x="300686" y="631396"/>
                  <a:pt x="290384" y="624840"/>
                </a:cubicBezTo>
                <a:cubicBezTo>
                  <a:pt x="282054" y="619539"/>
                  <a:pt x="264984" y="609600"/>
                  <a:pt x="264984" y="609600"/>
                </a:cubicBezTo>
                <a:cubicBezTo>
                  <a:pt x="242971" y="611293"/>
                  <a:pt x="220778" y="611405"/>
                  <a:pt x="198944" y="614680"/>
                </a:cubicBezTo>
                <a:cubicBezTo>
                  <a:pt x="186753" y="616509"/>
                  <a:pt x="175712" y="624840"/>
                  <a:pt x="163384" y="624840"/>
                </a:cubicBezTo>
                <a:cubicBezTo>
                  <a:pt x="131033" y="624840"/>
                  <a:pt x="79564" y="649393"/>
                  <a:pt x="61784" y="61468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TextBox 48">
            <a:extLst>
              <a:ext uri="{FF2B5EF4-FFF2-40B4-BE49-F238E27FC236}">
                <a16:creationId xmlns:a16="http://schemas.microsoft.com/office/drawing/2014/main" id="{175B37D7-6B14-4982-8F84-C462172D7B4B}"/>
              </a:ext>
            </a:extLst>
          </p:cNvPr>
          <p:cNvSpPr txBox="1"/>
          <p:nvPr/>
        </p:nvSpPr>
        <p:spPr>
          <a:xfrm>
            <a:off x="875790" y="866292"/>
            <a:ext cx="4616925" cy="461665"/>
          </a:xfrm>
          <a:prstGeom prst="rect">
            <a:avLst/>
          </a:prstGeom>
          <a:noFill/>
        </p:spPr>
        <p:txBody>
          <a:bodyPr wrap="square" rtlCol="0">
            <a:spAutoFit/>
          </a:bodyPr>
          <a:lstStyle/>
          <a:p>
            <a:r>
              <a:rPr lang="en-US" sz="2400" err="1">
                <a:solidFill>
                  <a:schemeClr val="accent5">
                    <a:lumMod val="75000"/>
                  </a:schemeClr>
                </a:solidFill>
                <a:latin typeface="Lobster" panose="00000500000000000000" pitchFamily="2" charset="-93"/>
              </a:rPr>
              <a:t>Bước</a:t>
            </a:r>
            <a:r>
              <a:rPr lang="en-US" sz="2400">
                <a:solidFill>
                  <a:schemeClr val="accent5">
                    <a:lumMod val="75000"/>
                  </a:schemeClr>
                </a:solidFill>
                <a:latin typeface="Lobster" panose="00000500000000000000" pitchFamily="2" charset="-93"/>
              </a:rPr>
              <a:t> 3: </a:t>
            </a:r>
            <a:r>
              <a:rPr lang="en-US" sz="2400" err="1">
                <a:solidFill>
                  <a:schemeClr val="accent5">
                    <a:lumMod val="75000"/>
                  </a:schemeClr>
                </a:solidFill>
                <a:latin typeface="Lobster" panose="00000500000000000000" pitchFamily="2" charset="-93"/>
              </a:rPr>
              <a:t>Sửa</a:t>
            </a:r>
            <a:r>
              <a:rPr lang="en-US" sz="2400">
                <a:solidFill>
                  <a:schemeClr val="accent5">
                    <a:lumMod val="75000"/>
                  </a:schemeClr>
                </a:solidFill>
                <a:latin typeface="Lobster" panose="00000500000000000000" pitchFamily="2" charset="-93"/>
              </a:rPr>
              <a:t> file </a:t>
            </a:r>
            <a:r>
              <a:rPr lang="en-US" sz="2400" err="1">
                <a:solidFill>
                  <a:schemeClr val="accent5">
                    <a:lumMod val="75000"/>
                  </a:schemeClr>
                </a:solidFill>
                <a:latin typeface="Lobster" panose="00000500000000000000" pitchFamily="2" charset="-93"/>
              </a:rPr>
              <a:t>config.inc.php</a:t>
            </a:r>
            <a:endParaRPr lang="vi-VN" sz="2400">
              <a:solidFill>
                <a:schemeClr val="accent5">
                  <a:lumMod val="75000"/>
                </a:schemeClr>
              </a:solidFill>
              <a:latin typeface="Lobster" panose="00000500000000000000" pitchFamily="2" charset="-93"/>
            </a:endParaRPr>
          </a:p>
        </p:txBody>
      </p:sp>
      <p:sp>
        <p:nvSpPr>
          <p:cNvPr id="53" name="Rectangle 52">
            <a:extLst>
              <a:ext uri="{FF2B5EF4-FFF2-40B4-BE49-F238E27FC236}">
                <a16:creationId xmlns:a16="http://schemas.microsoft.com/office/drawing/2014/main" id="{7788D31C-5B7F-4989-8E67-A70D774E7267}"/>
              </a:ext>
            </a:extLst>
          </p:cNvPr>
          <p:cNvSpPr/>
          <p:nvPr/>
        </p:nvSpPr>
        <p:spPr>
          <a:xfrm>
            <a:off x="813396" y="1711095"/>
            <a:ext cx="4616925" cy="3391931"/>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9" name="Graphic 58" descr="A snowflake">
            <a:extLst>
              <a:ext uri="{FF2B5EF4-FFF2-40B4-BE49-F238E27FC236}">
                <a16:creationId xmlns:a16="http://schemas.microsoft.com/office/drawing/2014/main" id="{373C4D79-D684-4F45-AC4C-AD6958F5BCA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84980">
            <a:off x="2027308" y="5801581"/>
            <a:ext cx="399692" cy="399692"/>
          </a:xfrm>
          <a:prstGeom prst="rect">
            <a:avLst/>
          </a:prstGeom>
        </p:spPr>
      </p:pic>
      <p:pic>
        <p:nvPicPr>
          <p:cNvPr id="60" name="Graphic 59" descr="A snowflake">
            <a:extLst>
              <a:ext uri="{FF2B5EF4-FFF2-40B4-BE49-F238E27FC236}">
                <a16:creationId xmlns:a16="http://schemas.microsoft.com/office/drawing/2014/main" id="{FFEEF292-C75F-4D26-AB20-98C2B169756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648438">
            <a:off x="3449551" y="5602679"/>
            <a:ext cx="280187" cy="280187"/>
          </a:xfrm>
          <a:prstGeom prst="rect">
            <a:avLst/>
          </a:prstGeom>
        </p:spPr>
      </p:pic>
      <p:pic>
        <p:nvPicPr>
          <p:cNvPr id="61" name="Graphic 60" descr="A snowflake">
            <a:extLst>
              <a:ext uri="{FF2B5EF4-FFF2-40B4-BE49-F238E27FC236}">
                <a16:creationId xmlns:a16="http://schemas.microsoft.com/office/drawing/2014/main" id="{20F7156D-48DA-43D2-973F-C07A8703A40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90578">
            <a:off x="4055362" y="5969950"/>
            <a:ext cx="303180" cy="303180"/>
          </a:xfrm>
          <a:prstGeom prst="rect">
            <a:avLst/>
          </a:prstGeom>
        </p:spPr>
      </p:pic>
      <p:pic>
        <p:nvPicPr>
          <p:cNvPr id="62" name="Graphic 61" descr="A snowflake">
            <a:extLst>
              <a:ext uri="{FF2B5EF4-FFF2-40B4-BE49-F238E27FC236}">
                <a16:creationId xmlns:a16="http://schemas.microsoft.com/office/drawing/2014/main" id="{66F25DDF-AC4B-4FBD-8D75-F395504F8B4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67818">
            <a:off x="5166673" y="5962570"/>
            <a:ext cx="303180" cy="303180"/>
          </a:xfrm>
          <a:prstGeom prst="rect">
            <a:avLst/>
          </a:prstGeom>
        </p:spPr>
      </p:pic>
      <p:pic>
        <p:nvPicPr>
          <p:cNvPr id="64" name="Graphic 63" descr="A palm leaf">
            <a:extLst>
              <a:ext uri="{FF2B5EF4-FFF2-40B4-BE49-F238E27FC236}">
                <a16:creationId xmlns:a16="http://schemas.microsoft.com/office/drawing/2014/main" id="{679FB5E8-8B30-423D-946F-E61743DEB159}"/>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130721">
            <a:off x="605919" y="5271465"/>
            <a:ext cx="977919" cy="977919"/>
          </a:xfrm>
          <a:prstGeom prst="rect">
            <a:avLst/>
          </a:prstGeom>
        </p:spPr>
      </p:pic>
      <p:sp>
        <p:nvSpPr>
          <p:cNvPr id="65" name="TextBox 64">
            <a:extLst>
              <a:ext uri="{FF2B5EF4-FFF2-40B4-BE49-F238E27FC236}">
                <a16:creationId xmlns:a16="http://schemas.microsoft.com/office/drawing/2014/main" id="{F490D3B6-0A6D-4436-8CD5-25BCFDCF9D08}"/>
              </a:ext>
            </a:extLst>
          </p:cNvPr>
          <p:cNvSpPr txBox="1"/>
          <p:nvPr/>
        </p:nvSpPr>
        <p:spPr>
          <a:xfrm>
            <a:off x="6591354" y="559666"/>
            <a:ext cx="4407572" cy="461665"/>
          </a:xfrm>
          <a:prstGeom prst="rect">
            <a:avLst/>
          </a:prstGeom>
          <a:noFill/>
        </p:spPr>
        <p:txBody>
          <a:bodyPr wrap="square" rtlCol="0">
            <a:spAutoFit/>
          </a:bodyPr>
          <a:lstStyle/>
          <a:p>
            <a:r>
              <a:rPr lang="en-US" sz="2400" err="1">
                <a:solidFill>
                  <a:schemeClr val="accent5">
                    <a:lumMod val="75000"/>
                  </a:schemeClr>
                </a:solidFill>
                <a:latin typeface="Lobster" panose="00000500000000000000" pitchFamily="2" charset="-93"/>
              </a:rPr>
              <a:t>Bước</a:t>
            </a:r>
            <a:r>
              <a:rPr lang="en-US" sz="2400">
                <a:solidFill>
                  <a:schemeClr val="accent5">
                    <a:lumMod val="75000"/>
                  </a:schemeClr>
                </a:solidFill>
                <a:latin typeface="Lobster" panose="00000500000000000000" pitchFamily="2" charset="-93"/>
              </a:rPr>
              <a:t> 4 : </a:t>
            </a:r>
            <a:r>
              <a:rPr lang="en-US" sz="2400" err="1">
                <a:solidFill>
                  <a:schemeClr val="accent5">
                    <a:lumMod val="75000"/>
                  </a:schemeClr>
                </a:solidFill>
                <a:latin typeface="Lobster" panose="00000500000000000000" pitchFamily="2" charset="-93"/>
              </a:rPr>
              <a:t>Lấy</a:t>
            </a:r>
            <a:r>
              <a:rPr lang="en-US" sz="2400">
                <a:solidFill>
                  <a:schemeClr val="accent5">
                    <a:lumMod val="75000"/>
                  </a:schemeClr>
                </a:solidFill>
                <a:latin typeface="Lobster" panose="00000500000000000000" pitchFamily="2" charset="-93"/>
              </a:rPr>
              <a:t> </a:t>
            </a:r>
            <a:r>
              <a:rPr lang="en-US" sz="2400" err="1">
                <a:solidFill>
                  <a:schemeClr val="accent5">
                    <a:lumMod val="75000"/>
                  </a:schemeClr>
                </a:solidFill>
                <a:latin typeface="Lobster" panose="00000500000000000000" pitchFamily="2" charset="-93"/>
              </a:rPr>
              <a:t>recapcha</a:t>
            </a:r>
            <a:endParaRPr lang="vi-VN" sz="2400">
              <a:solidFill>
                <a:schemeClr val="accent5">
                  <a:lumMod val="75000"/>
                </a:schemeClr>
              </a:solidFill>
              <a:latin typeface="Lobster" panose="00000500000000000000" pitchFamily="2" charset="-93"/>
            </a:endParaRPr>
          </a:p>
        </p:txBody>
      </p:sp>
      <p:pic>
        <p:nvPicPr>
          <p:cNvPr id="15" name="Picture 14">
            <a:extLst>
              <a:ext uri="{FF2B5EF4-FFF2-40B4-BE49-F238E27FC236}">
                <a16:creationId xmlns:a16="http://schemas.microsoft.com/office/drawing/2014/main" id="{DA0D6577-8D7A-41EB-9E6F-BAC4BB031E52}"/>
              </a:ext>
            </a:extLst>
          </p:cNvPr>
          <p:cNvPicPr>
            <a:picLocks noChangeAspect="1"/>
          </p:cNvPicPr>
          <p:nvPr/>
        </p:nvPicPr>
        <p:blipFill>
          <a:blip r:embed="rId8"/>
          <a:stretch>
            <a:fillRect/>
          </a:stretch>
        </p:blipFill>
        <p:spPr>
          <a:xfrm>
            <a:off x="966652" y="2410662"/>
            <a:ext cx="4295503" cy="1375128"/>
          </a:xfrm>
          <a:prstGeom prst="rect">
            <a:avLst/>
          </a:prstGeom>
        </p:spPr>
      </p:pic>
      <p:sp>
        <p:nvSpPr>
          <p:cNvPr id="51" name="Rectangle: Rounded Corners 50">
            <a:extLst>
              <a:ext uri="{FF2B5EF4-FFF2-40B4-BE49-F238E27FC236}">
                <a16:creationId xmlns:a16="http://schemas.microsoft.com/office/drawing/2014/main" id="{86EAA2F7-8DA7-466D-AEAC-5F08669ABA44}"/>
              </a:ext>
            </a:extLst>
          </p:cNvPr>
          <p:cNvSpPr/>
          <p:nvPr/>
        </p:nvSpPr>
        <p:spPr>
          <a:xfrm>
            <a:off x="6566263" y="1105050"/>
            <a:ext cx="5115038" cy="812819"/>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5">
                    <a:lumMod val="75000"/>
                  </a:schemeClr>
                </a:solidFill>
                <a:latin typeface="Lobster" panose="00000500000000000000" pitchFamily="2" charset="-93"/>
              </a:rPr>
              <a:t>Link </a:t>
            </a:r>
            <a:r>
              <a:rPr lang="en-US" err="1">
                <a:solidFill>
                  <a:schemeClr val="accent5">
                    <a:lumMod val="75000"/>
                  </a:schemeClr>
                </a:solidFill>
                <a:latin typeface="Lobster" panose="00000500000000000000" pitchFamily="2" charset="-93"/>
              </a:rPr>
              <a:t>lấy</a:t>
            </a:r>
            <a:r>
              <a:rPr lang="en-US">
                <a:solidFill>
                  <a:schemeClr val="accent5">
                    <a:lumMod val="75000"/>
                  </a:schemeClr>
                </a:solidFill>
                <a:latin typeface="Lobster" panose="00000500000000000000" pitchFamily="2" charset="-93"/>
              </a:rPr>
              <a:t> </a:t>
            </a:r>
            <a:r>
              <a:rPr lang="en-US" err="1">
                <a:solidFill>
                  <a:schemeClr val="accent5">
                    <a:lumMod val="75000"/>
                  </a:schemeClr>
                </a:solidFill>
                <a:latin typeface="Lobster" panose="00000500000000000000" pitchFamily="2" charset="-93"/>
              </a:rPr>
              <a:t>recapcha</a:t>
            </a:r>
            <a:r>
              <a:rPr lang="en-US">
                <a:solidFill>
                  <a:schemeClr val="accent5">
                    <a:lumMod val="75000"/>
                  </a:schemeClr>
                </a:solidFill>
                <a:latin typeface="Lobster" panose="00000500000000000000" pitchFamily="2" charset="-93"/>
              </a:rPr>
              <a:t> : </a:t>
            </a:r>
            <a:r>
              <a:rPr lang="en-US" b="0">
                <a:solidFill>
                  <a:srgbClr val="6A9955"/>
                </a:solidFill>
                <a:effectLst/>
                <a:latin typeface="Consolas" panose="020B0609020204030204" pitchFamily="49" charset="0"/>
              </a:rPr>
              <a:t>https://www.google.com/recaptcha/admin</a:t>
            </a:r>
            <a:endParaRPr lang="en-US" b="0">
              <a:solidFill>
                <a:srgbClr val="D4D4D4"/>
              </a:solidFill>
              <a:effectLst/>
              <a:latin typeface="Consolas" panose="020B0609020204030204" pitchFamily="49" charset="0"/>
            </a:endParaRPr>
          </a:p>
        </p:txBody>
      </p:sp>
      <p:pic>
        <p:nvPicPr>
          <p:cNvPr id="19" name="Picture 18">
            <a:extLst>
              <a:ext uri="{FF2B5EF4-FFF2-40B4-BE49-F238E27FC236}">
                <a16:creationId xmlns:a16="http://schemas.microsoft.com/office/drawing/2014/main" id="{F9004D69-9412-41C3-A9EE-6E0334872B6E}"/>
              </a:ext>
            </a:extLst>
          </p:cNvPr>
          <p:cNvPicPr>
            <a:picLocks noChangeAspect="1"/>
          </p:cNvPicPr>
          <p:nvPr/>
        </p:nvPicPr>
        <p:blipFill>
          <a:blip r:embed="rId9"/>
          <a:stretch>
            <a:fillRect/>
          </a:stretch>
        </p:blipFill>
        <p:spPr>
          <a:xfrm>
            <a:off x="7511287" y="2011214"/>
            <a:ext cx="3304840" cy="4211005"/>
          </a:xfrm>
          <a:prstGeom prst="rect">
            <a:avLst/>
          </a:prstGeom>
        </p:spPr>
      </p:pic>
    </p:spTree>
    <p:extLst>
      <p:ext uri="{BB962C8B-B14F-4D97-AF65-F5344CB8AC3E}">
        <p14:creationId xmlns:p14="http://schemas.microsoft.com/office/powerpoint/2010/main" val="193312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7E7E53-08DB-4882-83A5-781FD5103C2E}"/>
              </a:ext>
            </a:extLst>
          </p:cNvPr>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a:extLst>
              <a:ext uri="{FF2B5EF4-FFF2-40B4-BE49-F238E27FC236}">
                <a16:creationId xmlns:a16="http://schemas.microsoft.com/office/drawing/2014/main" id="{D6ED2915-0773-4712-8802-EF72A1309BF4}"/>
              </a:ext>
            </a:extLst>
          </p:cNvPr>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id="{0D2659AB-80CA-4288-82E0-F6B4214441AB}"/>
              </a:ext>
            </a:extLst>
          </p:cNvPr>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F51037F8-1A69-485A-9B77-D9BC65DC3FD8}"/>
              </a:ext>
            </a:extLst>
          </p:cNvPr>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F03D177B-C53A-4169-9A0C-6DCAC70EBA36}"/>
              </a:ext>
            </a:extLst>
          </p:cNvPr>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310C2282-ACD3-426E-8ACA-34626B578325}"/>
              </a:ext>
            </a:extLst>
          </p:cNvPr>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4B694D84-0D6B-4A16-A2AB-AA43A5C30B44}"/>
              </a:ext>
            </a:extLst>
          </p:cNvPr>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AFCDB22A-CCBF-4F29-B45E-ACA4889B5572}"/>
              </a:ext>
            </a:extLst>
          </p:cNvPr>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ECAD9FA8-ACE2-4A0C-B8B5-BAE974196E1D}"/>
              </a:ext>
            </a:extLst>
          </p:cNvPr>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93347B14-1191-4662-A7D6-26EE094669C1}"/>
              </a:ext>
            </a:extLst>
          </p:cNvPr>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B67C7338-1A73-4236-82C2-756288171F6C}"/>
              </a:ext>
            </a:extLst>
          </p:cNvPr>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id="{F5D2C3D3-861F-4FB1-BB0E-FA513372C21F}"/>
              </a:ext>
            </a:extLst>
          </p:cNvPr>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FF333AD3-8F87-4390-886F-EA6B8B2109B9}"/>
              </a:ext>
            </a:extLst>
          </p:cNvPr>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6AE42C6C-2E9D-46B2-B785-E3AD6886D430}"/>
              </a:ext>
            </a:extLst>
          </p:cNvPr>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id="{7B05D698-6FD7-4369-958C-52731AFEABEA}"/>
              </a:ext>
            </a:extLst>
          </p:cNvPr>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id="{C18D1F1B-E509-440C-BBA6-B2C668C49B91}"/>
              </a:ext>
            </a:extLst>
          </p:cNvPr>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a:extLst>
              <a:ext uri="{FF2B5EF4-FFF2-40B4-BE49-F238E27FC236}">
                <a16:creationId xmlns:a16="http://schemas.microsoft.com/office/drawing/2014/main" id="{4C8CEED3-09FB-4F17-A646-8559B7CDCD5F}"/>
              </a:ext>
            </a:extLst>
          </p:cNvPr>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id="{775403C5-5309-4193-A5F4-8215908C80B7}"/>
              </a:ext>
            </a:extLst>
          </p:cNvPr>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id="{618697E5-08E8-4962-9C91-9170B6913260}"/>
              </a:ext>
            </a:extLst>
          </p:cNvPr>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a:extLst>
              <a:ext uri="{FF2B5EF4-FFF2-40B4-BE49-F238E27FC236}">
                <a16:creationId xmlns:a16="http://schemas.microsoft.com/office/drawing/2014/main" id="{BB51A512-F6E2-4EAE-9DA6-577103BD9565}"/>
              </a:ext>
            </a:extLst>
          </p:cNvPr>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id="{A8C5311D-6E21-4452-9490-92F5243E4952}"/>
              </a:ext>
            </a:extLst>
          </p:cNvPr>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id="{DE3BB056-E226-4D3F-BE78-DA1042364991}"/>
              </a:ext>
            </a:extLst>
          </p:cNvPr>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Block Arc 1">
            <a:extLst>
              <a:ext uri="{FF2B5EF4-FFF2-40B4-BE49-F238E27FC236}">
                <a16:creationId xmlns:a16="http://schemas.microsoft.com/office/drawing/2014/main" id="{506E4094-FBB7-473A-A2BB-29ECC0793C5E}"/>
              </a:ext>
            </a:extLst>
          </p:cNvPr>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a:extLst>
              <a:ext uri="{FF2B5EF4-FFF2-40B4-BE49-F238E27FC236}">
                <a16:creationId xmlns:a16="http://schemas.microsoft.com/office/drawing/2014/main" id="{46BADE55-2DDB-4E26-9E63-A807B5BE2736}"/>
              </a:ext>
            </a:extLst>
          </p:cNvPr>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a:extLst>
              <a:ext uri="{FF2B5EF4-FFF2-40B4-BE49-F238E27FC236}">
                <a16:creationId xmlns:a16="http://schemas.microsoft.com/office/drawing/2014/main" id="{FDE6D817-92C1-4C26-B3BE-7C139FD326CA}"/>
              </a:ext>
            </a:extLst>
          </p:cNvPr>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a:extLst>
              <a:ext uri="{FF2B5EF4-FFF2-40B4-BE49-F238E27FC236}">
                <a16:creationId xmlns:a16="http://schemas.microsoft.com/office/drawing/2014/main" id="{4E49FA1B-49E7-40F4-AABB-373649DEF673}"/>
              </a:ext>
            </a:extLst>
          </p:cNvPr>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a:extLst>
              <a:ext uri="{FF2B5EF4-FFF2-40B4-BE49-F238E27FC236}">
                <a16:creationId xmlns:a16="http://schemas.microsoft.com/office/drawing/2014/main" id="{F530B5CE-9B18-44B7-AC8E-602DD03101E3}"/>
              </a:ext>
            </a:extLst>
          </p:cNvPr>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a:extLst>
              <a:ext uri="{FF2B5EF4-FFF2-40B4-BE49-F238E27FC236}">
                <a16:creationId xmlns:a16="http://schemas.microsoft.com/office/drawing/2014/main" id="{4CA07F2F-17D0-40C3-A0CA-399193E89CC1}"/>
              </a:ext>
            </a:extLst>
          </p:cNvPr>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a:extLst>
              <a:ext uri="{FF2B5EF4-FFF2-40B4-BE49-F238E27FC236}">
                <a16:creationId xmlns:a16="http://schemas.microsoft.com/office/drawing/2014/main" id="{8FC813FA-8150-47AC-BDFC-87D0BD424A47}"/>
              </a:ext>
            </a:extLst>
          </p:cNvPr>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a:extLst>
              <a:ext uri="{FF2B5EF4-FFF2-40B4-BE49-F238E27FC236}">
                <a16:creationId xmlns:a16="http://schemas.microsoft.com/office/drawing/2014/main" id="{CA54BF50-4A8F-4AFB-A0D8-48D60D046129}"/>
              </a:ext>
            </a:extLst>
          </p:cNvPr>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a:extLst>
              <a:ext uri="{FF2B5EF4-FFF2-40B4-BE49-F238E27FC236}">
                <a16:creationId xmlns:a16="http://schemas.microsoft.com/office/drawing/2014/main" id="{31656C06-7D91-4518-B9DF-1B05ED8E9BE8}"/>
              </a:ext>
            </a:extLst>
          </p:cNvPr>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3" name="Rectangle 52">
            <a:extLst>
              <a:ext uri="{FF2B5EF4-FFF2-40B4-BE49-F238E27FC236}">
                <a16:creationId xmlns:a16="http://schemas.microsoft.com/office/drawing/2014/main" id="{7788D31C-5B7F-4989-8E67-A70D774E7267}"/>
              </a:ext>
            </a:extLst>
          </p:cNvPr>
          <p:cNvSpPr/>
          <p:nvPr/>
        </p:nvSpPr>
        <p:spPr>
          <a:xfrm>
            <a:off x="536824" y="827314"/>
            <a:ext cx="5089555" cy="5240187"/>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F49477C4-CC0A-42CA-8BBF-C0EF652C9262}"/>
              </a:ext>
            </a:extLst>
          </p:cNvPr>
          <p:cNvSpPr/>
          <p:nvPr/>
        </p:nvSpPr>
        <p:spPr>
          <a:xfrm>
            <a:off x="6604603" y="827313"/>
            <a:ext cx="5050572" cy="5240187"/>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 name="Picture 14">
            <a:extLst>
              <a:ext uri="{FF2B5EF4-FFF2-40B4-BE49-F238E27FC236}">
                <a16:creationId xmlns:a16="http://schemas.microsoft.com/office/drawing/2014/main" id="{FD9CD5A6-744F-4B52-98E4-4CB3C589DC5A}"/>
              </a:ext>
            </a:extLst>
          </p:cNvPr>
          <p:cNvPicPr>
            <a:picLocks noChangeAspect="1"/>
          </p:cNvPicPr>
          <p:nvPr/>
        </p:nvPicPr>
        <p:blipFill>
          <a:blip r:embed="rId2"/>
          <a:stretch>
            <a:fillRect/>
          </a:stretch>
        </p:blipFill>
        <p:spPr>
          <a:xfrm>
            <a:off x="557811" y="2534111"/>
            <a:ext cx="5097587" cy="1686358"/>
          </a:xfrm>
          <a:prstGeom prst="rect">
            <a:avLst/>
          </a:prstGeom>
        </p:spPr>
      </p:pic>
      <p:pic>
        <p:nvPicPr>
          <p:cNvPr id="17" name="Picture 16">
            <a:extLst>
              <a:ext uri="{FF2B5EF4-FFF2-40B4-BE49-F238E27FC236}">
                <a16:creationId xmlns:a16="http://schemas.microsoft.com/office/drawing/2014/main" id="{E0C42FF8-FD09-4F74-8B26-5281124EFC79}"/>
              </a:ext>
            </a:extLst>
          </p:cNvPr>
          <p:cNvPicPr>
            <a:picLocks noChangeAspect="1"/>
          </p:cNvPicPr>
          <p:nvPr/>
        </p:nvPicPr>
        <p:blipFill>
          <a:blip r:embed="rId3"/>
          <a:stretch>
            <a:fillRect/>
          </a:stretch>
        </p:blipFill>
        <p:spPr>
          <a:xfrm>
            <a:off x="550074" y="4685642"/>
            <a:ext cx="5076306" cy="468100"/>
          </a:xfrm>
          <a:prstGeom prst="rect">
            <a:avLst/>
          </a:prstGeom>
        </p:spPr>
      </p:pic>
      <p:sp>
        <p:nvSpPr>
          <p:cNvPr id="55" name="Rectangle: Rounded Corners 54">
            <a:extLst>
              <a:ext uri="{FF2B5EF4-FFF2-40B4-BE49-F238E27FC236}">
                <a16:creationId xmlns:a16="http://schemas.microsoft.com/office/drawing/2014/main" id="{B9C7FC0E-C3F1-4482-A024-331ABE7069F1}"/>
              </a:ext>
            </a:extLst>
          </p:cNvPr>
          <p:cNvSpPr/>
          <p:nvPr/>
        </p:nvSpPr>
        <p:spPr>
          <a:xfrm>
            <a:off x="590133" y="1049468"/>
            <a:ext cx="4982936" cy="812819"/>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err="1">
                <a:solidFill>
                  <a:schemeClr val="accent1">
                    <a:lumMod val="50000"/>
                  </a:schemeClr>
                </a:solidFill>
                <a:effectLst/>
                <a:latin typeface="Consolas" panose="020B0609020204030204" pitchFamily="49" charset="0"/>
              </a:rPr>
              <a:t>Bước</a:t>
            </a:r>
            <a:r>
              <a:rPr lang="en-US" b="0">
                <a:solidFill>
                  <a:schemeClr val="accent1">
                    <a:lumMod val="50000"/>
                  </a:schemeClr>
                </a:solidFill>
                <a:effectLst/>
                <a:latin typeface="Consolas" panose="020B0609020204030204" pitchFamily="49" charset="0"/>
              </a:rPr>
              <a:t> 5 : Copy Site key </a:t>
            </a:r>
            <a:r>
              <a:rPr lang="en-US" b="0" err="1">
                <a:solidFill>
                  <a:schemeClr val="accent1">
                    <a:lumMod val="50000"/>
                  </a:schemeClr>
                </a:solidFill>
                <a:effectLst/>
                <a:latin typeface="Consolas" panose="020B0609020204030204" pitchFamily="49" charset="0"/>
              </a:rPr>
              <a:t>và</a:t>
            </a:r>
            <a:r>
              <a:rPr lang="en-US" b="0">
                <a:solidFill>
                  <a:schemeClr val="accent1">
                    <a:lumMod val="50000"/>
                  </a:schemeClr>
                </a:solidFill>
                <a:effectLst/>
                <a:latin typeface="Consolas" panose="020B0609020204030204" pitchFamily="49" charset="0"/>
              </a:rPr>
              <a:t> secret</a:t>
            </a:r>
          </a:p>
        </p:txBody>
      </p:sp>
      <p:sp>
        <p:nvSpPr>
          <p:cNvPr id="56" name="Rectangle: Rounded Corners 55">
            <a:extLst>
              <a:ext uri="{FF2B5EF4-FFF2-40B4-BE49-F238E27FC236}">
                <a16:creationId xmlns:a16="http://schemas.microsoft.com/office/drawing/2014/main" id="{D05DFEC6-9A35-467E-99F4-E575E2B87E77}"/>
              </a:ext>
            </a:extLst>
          </p:cNvPr>
          <p:cNvSpPr/>
          <p:nvPr/>
        </p:nvSpPr>
        <p:spPr>
          <a:xfrm>
            <a:off x="6646302" y="1049468"/>
            <a:ext cx="4982936" cy="812819"/>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accent1">
                    <a:lumMod val="50000"/>
                  </a:schemeClr>
                </a:solidFill>
                <a:latin typeface="Consolas" panose="020B0609020204030204" pitchFamily="49" charset="0"/>
              </a:rPr>
              <a:t>Bước</a:t>
            </a:r>
            <a:r>
              <a:rPr lang="en-US">
                <a:solidFill>
                  <a:schemeClr val="accent1">
                    <a:lumMod val="50000"/>
                  </a:schemeClr>
                </a:solidFill>
                <a:latin typeface="Consolas" panose="020B0609020204030204" pitchFamily="49" charset="0"/>
              </a:rPr>
              <a:t> 6 : </a:t>
            </a:r>
            <a:r>
              <a:rPr lang="en-US" err="1">
                <a:solidFill>
                  <a:schemeClr val="accent1">
                    <a:lumMod val="50000"/>
                  </a:schemeClr>
                </a:solidFill>
                <a:latin typeface="Consolas" panose="020B0609020204030204" pitchFamily="49" charset="0"/>
              </a:rPr>
              <a:t>cấu</a:t>
            </a:r>
            <a:r>
              <a:rPr lang="en-US">
                <a:solidFill>
                  <a:schemeClr val="accent1">
                    <a:lumMod val="50000"/>
                  </a:schemeClr>
                </a:solidFill>
                <a:latin typeface="Consolas" panose="020B0609020204030204" pitchFamily="49" charset="0"/>
              </a:rPr>
              <a:t> </a:t>
            </a:r>
            <a:r>
              <a:rPr lang="en-US" err="1">
                <a:solidFill>
                  <a:schemeClr val="accent1">
                    <a:lumMod val="50000"/>
                  </a:schemeClr>
                </a:solidFill>
                <a:latin typeface="Consolas" panose="020B0609020204030204" pitchFamily="49" charset="0"/>
              </a:rPr>
              <a:t>hình</a:t>
            </a:r>
            <a:r>
              <a:rPr lang="en-US">
                <a:solidFill>
                  <a:schemeClr val="accent1">
                    <a:lumMod val="50000"/>
                  </a:schemeClr>
                </a:solidFill>
                <a:latin typeface="Consolas" panose="020B0609020204030204" pitchFamily="49" charset="0"/>
              </a:rPr>
              <a:t> php.ini</a:t>
            </a:r>
            <a:endParaRPr lang="en-US" b="0">
              <a:solidFill>
                <a:schemeClr val="accent1">
                  <a:lumMod val="50000"/>
                </a:schemeClr>
              </a:solidFill>
              <a:effectLst/>
              <a:latin typeface="Consolas" panose="020B0609020204030204" pitchFamily="49" charset="0"/>
            </a:endParaRPr>
          </a:p>
        </p:txBody>
      </p:sp>
      <p:pic>
        <p:nvPicPr>
          <p:cNvPr id="21" name="Picture 20">
            <a:extLst>
              <a:ext uri="{FF2B5EF4-FFF2-40B4-BE49-F238E27FC236}">
                <a16:creationId xmlns:a16="http://schemas.microsoft.com/office/drawing/2014/main" id="{FDFC696B-748B-4BC5-AC73-20275D0EB42F}"/>
              </a:ext>
            </a:extLst>
          </p:cNvPr>
          <p:cNvPicPr>
            <a:picLocks noChangeAspect="1"/>
          </p:cNvPicPr>
          <p:nvPr/>
        </p:nvPicPr>
        <p:blipFill>
          <a:blip r:embed="rId4"/>
          <a:stretch>
            <a:fillRect/>
          </a:stretch>
        </p:blipFill>
        <p:spPr>
          <a:xfrm>
            <a:off x="7302952" y="3628442"/>
            <a:ext cx="3653874" cy="419584"/>
          </a:xfrm>
          <a:prstGeom prst="rect">
            <a:avLst/>
          </a:prstGeom>
        </p:spPr>
      </p:pic>
      <p:sp>
        <p:nvSpPr>
          <p:cNvPr id="66" name="Rectangle: Rounded Corners 65">
            <a:extLst>
              <a:ext uri="{FF2B5EF4-FFF2-40B4-BE49-F238E27FC236}">
                <a16:creationId xmlns:a16="http://schemas.microsoft.com/office/drawing/2014/main" id="{6728CB58-D518-4FAE-BA1B-7D3F4517A481}"/>
              </a:ext>
            </a:extLst>
          </p:cNvPr>
          <p:cNvSpPr/>
          <p:nvPr/>
        </p:nvSpPr>
        <p:spPr>
          <a:xfrm>
            <a:off x="7061783" y="2483109"/>
            <a:ext cx="4136212" cy="755373"/>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accent5">
                    <a:lumMod val="75000"/>
                  </a:schemeClr>
                </a:solidFill>
                <a:latin typeface="Lobster" panose="00000500000000000000" pitchFamily="2" charset="-93"/>
              </a:rPr>
              <a:t>Chuyển</a:t>
            </a:r>
            <a:r>
              <a:rPr lang="en-US">
                <a:solidFill>
                  <a:schemeClr val="accent5">
                    <a:lumMod val="75000"/>
                  </a:schemeClr>
                </a:solidFill>
                <a:latin typeface="Lobster" panose="00000500000000000000" pitchFamily="2" charset="-93"/>
              </a:rPr>
              <a:t> </a:t>
            </a:r>
            <a:r>
              <a:rPr lang="en-US" err="1">
                <a:solidFill>
                  <a:schemeClr val="accent5">
                    <a:lumMod val="75000"/>
                  </a:schemeClr>
                </a:solidFill>
                <a:latin typeface="Lobster" panose="00000500000000000000" pitchFamily="2" charset="-93"/>
              </a:rPr>
              <a:t>allow_url_include</a:t>
            </a:r>
            <a:r>
              <a:rPr lang="en-US">
                <a:solidFill>
                  <a:schemeClr val="accent5">
                    <a:lumMod val="75000"/>
                  </a:schemeClr>
                </a:solidFill>
                <a:latin typeface="Lobster" panose="00000500000000000000" pitchFamily="2" charset="-93"/>
              </a:rPr>
              <a:t> = Off </a:t>
            </a:r>
            <a:r>
              <a:rPr lang="en-US" err="1">
                <a:solidFill>
                  <a:schemeClr val="accent5">
                    <a:lumMod val="75000"/>
                  </a:schemeClr>
                </a:solidFill>
                <a:latin typeface="Lobster" panose="00000500000000000000" pitchFamily="2" charset="-93"/>
              </a:rPr>
              <a:t>thàng</a:t>
            </a:r>
            <a:r>
              <a:rPr lang="en-US">
                <a:solidFill>
                  <a:schemeClr val="accent5">
                    <a:lumMod val="75000"/>
                  </a:schemeClr>
                </a:solidFill>
                <a:latin typeface="Lobster" panose="00000500000000000000" pitchFamily="2" charset="-93"/>
              </a:rPr>
              <a:t> </a:t>
            </a:r>
            <a:r>
              <a:rPr lang="en-US" err="1">
                <a:solidFill>
                  <a:schemeClr val="accent5">
                    <a:lumMod val="75000"/>
                  </a:schemeClr>
                </a:solidFill>
                <a:latin typeface="Lobster" panose="00000500000000000000" pitchFamily="2" charset="-93"/>
              </a:rPr>
              <a:t>allow_url_include</a:t>
            </a:r>
            <a:r>
              <a:rPr lang="en-US">
                <a:solidFill>
                  <a:schemeClr val="accent5">
                    <a:lumMod val="75000"/>
                  </a:schemeClr>
                </a:solidFill>
                <a:latin typeface="Lobster" panose="00000500000000000000" pitchFamily="2" charset="-93"/>
              </a:rPr>
              <a:t> = On</a:t>
            </a:r>
            <a:endParaRPr lang="vi-VN">
              <a:solidFill>
                <a:schemeClr val="accent5">
                  <a:lumMod val="75000"/>
                </a:schemeClr>
              </a:solidFill>
              <a:latin typeface="Lobster" panose="00000500000000000000" pitchFamily="2" charset="-93"/>
            </a:endParaRPr>
          </a:p>
        </p:txBody>
      </p:sp>
    </p:spTree>
    <p:extLst>
      <p:ext uri="{BB962C8B-B14F-4D97-AF65-F5344CB8AC3E}">
        <p14:creationId xmlns:p14="http://schemas.microsoft.com/office/powerpoint/2010/main" val="2639660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Rectangle: Rounded Corners 3"/>
          <p:cNvSpPr/>
          <p:nvPr/>
        </p:nvSpPr>
        <p:spPr>
          <a:xfrm>
            <a:off x="342317" y="266217"/>
            <a:ext cx="5763208" cy="6272226"/>
          </a:xfrm>
          <a:prstGeom prst="roundRect">
            <a:avLst>
              <a:gd name="adj" fmla="val 3391"/>
            </a:avLst>
          </a:prstGeom>
          <a:solidFill>
            <a:schemeClr val="tx1">
              <a:lumMod val="85000"/>
              <a:lumOff val="1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a:off x="5600110" y="69696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p:cNvSpPr/>
          <p:nvPr/>
        </p:nvSpPr>
        <p:spPr>
          <a:xfrm>
            <a:off x="5600110" y="133225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5600110" y="196754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p:cNvSpPr/>
          <p:nvPr/>
        </p:nvSpPr>
        <p:spPr>
          <a:xfrm>
            <a:off x="5600110" y="260283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5600110" y="323812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5600110" y="387341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5600110" y="450870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p:cNvSpPr/>
          <p:nvPr/>
        </p:nvSpPr>
        <p:spPr>
          <a:xfrm>
            <a:off x="5600110" y="514399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p:cNvSpPr/>
          <p:nvPr/>
        </p:nvSpPr>
        <p:spPr>
          <a:xfrm>
            <a:off x="5600110" y="577928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Freeform: Shape 42"/>
          <p:cNvSpPr/>
          <p:nvPr/>
        </p:nvSpPr>
        <p:spPr>
          <a:xfrm>
            <a:off x="5397551" y="1137979"/>
            <a:ext cx="4781" cy="463"/>
          </a:xfrm>
          <a:custGeom>
            <a:avLst/>
            <a:gdLst>
              <a:gd name="connsiteX0" fmla="*/ 0 w 4781"/>
              <a:gd name="connsiteY0" fmla="*/ 0 h 463"/>
              <a:gd name="connsiteX1" fmla="*/ 4781 w 4781"/>
              <a:gd name="connsiteY1" fmla="*/ 463 h 463"/>
              <a:gd name="connsiteX2" fmla="*/ 0 w 4781"/>
              <a:gd name="connsiteY2" fmla="*/ 463 h 463"/>
              <a:gd name="connsiteX3" fmla="*/ 0 w 4781"/>
              <a:gd name="connsiteY3" fmla="*/ 0 h 463"/>
            </a:gdLst>
            <a:ahLst/>
            <a:cxnLst>
              <a:cxn ang="0">
                <a:pos x="connsiteX0" y="connsiteY0"/>
              </a:cxn>
              <a:cxn ang="0">
                <a:pos x="connsiteX1" y="connsiteY1"/>
              </a:cxn>
              <a:cxn ang="0">
                <a:pos x="connsiteX2" y="connsiteY2"/>
              </a:cxn>
              <a:cxn ang="0">
                <a:pos x="connsiteX3" y="connsiteY3"/>
              </a:cxn>
            </a:cxnLst>
            <a:rect l="l" t="t" r="r" b="b"/>
            <a:pathLst>
              <a:path w="4781" h="463">
                <a:moveTo>
                  <a:pt x="0" y="0"/>
                </a:moveTo>
                <a:lnTo>
                  <a:pt x="4781" y="463"/>
                </a:lnTo>
                <a:lnTo>
                  <a:pt x="0" y="46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67" name="Rectangle 66"/>
          <p:cNvSpPr/>
          <p:nvPr/>
        </p:nvSpPr>
        <p:spPr>
          <a:xfrm>
            <a:off x="943885" y="603251"/>
            <a:ext cx="4273216" cy="1058186"/>
          </a:xfrm>
          <a:custGeom>
            <a:avLst/>
            <a:gdLst>
              <a:gd name="connsiteX0" fmla="*/ 0 w 4273421"/>
              <a:gd name="connsiteY0" fmla="*/ 0 h 1002374"/>
              <a:gd name="connsiteX1" fmla="*/ 4273421 w 4273421"/>
              <a:gd name="connsiteY1" fmla="*/ 0 h 1002374"/>
              <a:gd name="connsiteX2" fmla="*/ 4273421 w 4273421"/>
              <a:gd name="connsiteY2" fmla="*/ 1002374 h 1002374"/>
              <a:gd name="connsiteX3" fmla="*/ 0 w 4273421"/>
              <a:gd name="connsiteY3" fmla="*/ 1002374 h 1002374"/>
              <a:gd name="connsiteX4" fmla="*/ 0 w 4273421"/>
              <a:gd name="connsiteY4" fmla="*/ 0 h 1002374"/>
              <a:gd name="connsiteX0-1" fmla="*/ 0 w 4273421"/>
              <a:gd name="connsiteY0-2" fmla="*/ 70497 h 1072871"/>
              <a:gd name="connsiteX1-3" fmla="*/ 4273421 w 4273421"/>
              <a:gd name="connsiteY1-4" fmla="*/ 70497 h 1072871"/>
              <a:gd name="connsiteX2-5" fmla="*/ 4273421 w 4273421"/>
              <a:gd name="connsiteY2-6" fmla="*/ 1072871 h 1072871"/>
              <a:gd name="connsiteX3-7" fmla="*/ 0 w 4273421"/>
              <a:gd name="connsiteY3-8" fmla="*/ 1072871 h 1072871"/>
              <a:gd name="connsiteX4-9" fmla="*/ 0 w 4273421"/>
              <a:gd name="connsiteY4-10" fmla="*/ 70497 h 1072871"/>
              <a:gd name="connsiteX0-11" fmla="*/ 0 w 4273421"/>
              <a:gd name="connsiteY0-12" fmla="*/ 38292 h 1040666"/>
              <a:gd name="connsiteX1-13" fmla="*/ 4273421 w 4273421"/>
              <a:gd name="connsiteY1-14" fmla="*/ 38292 h 1040666"/>
              <a:gd name="connsiteX2-15" fmla="*/ 4273421 w 4273421"/>
              <a:gd name="connsiteY2-16" fmla="*/ 1040666 h 1040666"/>
              <a:gd name="connsiteX3-17" fmla="*/ 0 w 4273421"/>
              <a:gd name="connsiteY3-18" fmla="*/ 1040666 h 1040666"/>
              <a:gd name="connsiteX4-19" fmla="*/ 0 w 4273421"/>
              <a:gd name="connsiteY4-20" fmla="*/ 38292 h 1040666"/>
              <a:gd name="connsiteX0-21" fmla="*/ 0 w 4273421"/>
              <a:gd name="connsiteY0-22" fmla="*/ 38292 h 1040666"/>
              <a:gd name="connsiteX1-23" fmla="*/ 4273421 w 4273421"/>
              <a:gd name="connsiteY1-24" fmla="*/ 38292 h 1040666"/>
              <a:gd name="connsiteX2-25" fmla="*/ 4273421 w 4273421"/>
              <a:gd name="connsiteY2-26" fmla="*/ 1040666 h 1040666"/>
              <a:gd name="connsiteX3-27" fmla="*/ 0 w 4273421"/>
              <a:gd name="connsiteY3-28" fmla="*/ 1040666 h 1040666"/>
              <a:gd name="connsiteX4-29" fmla="*/ 0 w 4273421"/>
              <a:gd name="connsiteY4-30" fmla="*/ 38292 h 1040666"/>
              <a:gd name="connsiteX0-31" fmla="*/ 0 w 4273421"/>
              <a:gd name="connsiteY0-32" fmla="*/ 38292 h 1040666"/>
              <a:gd name="connsiteX1-33" fmla="*/ 4273421 w 4273421"/>
              <a:gd name="connsiteY1-34" fmla="*/ 38292 h 1040666"/>
              <a:gd name="connsiteX2-35" fmla="*/ 4273421 w 4273421"/>
              <a:gd name="connsiteY2-36" fmla="*/ 1040666 h 1040666"/>
              <a:gd name="connsiteX3-37" fmla="*/ 0 w 4273421"/>
              <a:gd name="connsiteY3-38" fmla="*/ 1040666 h 1040666"/>
              <a:gd name="connsiteX4-39" fmla="*/ 0 w 4273421"/>
              <a:gd name="connsiteY4-40" fmla="*/ 38292 h 1040666"/>
              <a:gd name="connsiteX0-41" fmla="*/ 0 w 4273421"/>
              <a:gd name="connsiteY0-42" fmla="*/ 38292 h 1073773"/>
              <a:gd name="connsiteX1-43" fmla="*/ 4273421 w 4273421"/>
              <a:gd name="connsiteY1-44" fmla="*/ 38292 h 1073773"/>
              <a:gd name="connsiteX2-45" fmla="*/ 4273421 w 4273421"/>
              <a:gd name="connsiteY2-46" fmla="*/ 1040666 h 1073773"/>
              <a:gd name="connsiteX3-47" fmla="*/ 0 w 4273421"/>
              <a:gd name="connsiteY3-48" fmla="*/ 1040666 h 1073773"/>
              <a:gd name="connsiteX4-49" fmla="*/ 0 w 4273421"/>
              <a:gd name="connsiteY4-50" fmla="*/ 38292 h 1073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73421" h="1073773">
                <a:moveTo>
                  <a:pt x="0" y="38292"/>
                </a:moveTo>
                <a:cubicBezTo>
                  <a:pt x="1443135" y="-120328"/>
                  <a:pt x="2848947" y="280888"/>
                  <a:pt x="4273421" y="38292"/>
                </a:cubicBezTo>
                <a:lnTo>
                  <a:pt x="4273421" y="1040666"/>
                </a:lnTo>
                <a:cubicBezTo>
                  <a:pt x="2830285" y="1189956"/>
                  <a:pt x="1415144" y="770078"/>
                  <a:pt x="0" y="1040666"/>
                </a:cubicBezTo>
                <a:lnTo>
                  <a:pt x="0" y="382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GIAO DIỆN DVWA</a:t>
            </a:r>
            <a:endParaRPr lang="vi-VN">
              <a:latin typeface="Arial" panose="020B0604020202020204" pitchFamily="34" charset="0"/>
              <a:cs typeface="Arial" panose="020B0604020202020204" pitchFamily="34" charset="0"/>
            </a:endParaRPr>
          </a:p>
        </p:txBody>
      </p:sp>
      <p:sp>
        <p:nvSpPr>
          <p:cNvPr id="2" name="Block Arc 1"/>
          <p:cNvSpPr/>
          <p:nvPr/>
        </p:nvSpPr>
        <p:spPr>
          <a:xfrm>
            <a:off x="5791117" y="557758"/>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0" name="Block Arc 69"/>
          <p:cNvSpPr/>
          <p:nvPr/>
        </p:nvSpPr>
        <p:spPr>
          <a:xfrm>
            <a:off x="5791117" y="1251943"/>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8" name="Block Arc 87"/>
          <p:cNvSpPr/>
          <p:nvPr/>
        </p:nvSpPr>
        <p:spPr>
          <a:xfrm>
            <a:off x="5791117" y="1869558"/>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9" name="Block Arc 88"/>
          <p:cNvSpPr/>
          <p:nvPr/>
        </p:nvSpPr>
        <p:spPr>
          <a:xfrm>
            <a:off x="5791117" y="2534737"/>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0" name="Block Arc 89"/>
          <p:cNvSpPr/>
          <p:nvPr/>
        </p:nvSpPr>
        <p:spPr>
          <a:xfrm>
            <a:off x="5791117" y="3168758"/>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1" name="Block Arc 90"/>
          <p:cNvSpPr/>
          <p:nvPr/>
        </p:nvSpPr>
        <p:spPr>
          <a:xfrm>
            <a:off x="5791117" y="3795992"/>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2" name="Block Arc 91"/>
          <p:cNvSpPr/>
          <p:nvPr/>
        </p:nvSpPr>
        <p:spPr>
          <a:xfrm>
            <a:off x="5791117" y="4410718"/>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3" name="Block Arc 92"/>
          <p:cNvSpPr/>
          <p:nvPr/>
        </p:nvSpPr>
        <p:spPr>
          <a:xfrm>
            <a:off x="5791117" y="5085312"/>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4" name="Block Arc 93"/>
          <p:cNvSpPr/>
          <p:nvPr/>
        </p:nvSpPr>
        <p:spPr>
          <a:xfrm>
            <a:off x="5791117" y="5696637"/>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8" name="Picture 7">
            <a:extLst>
              <a:ext uri="{FF2B5EF4-FFF2-40B4-BE49-F238E27FC236}">
                <a16:creationId xmlns:a16="http://schemas.microsoft.com/office/drawing/2014/main" id="{C19FBD97-6A3F-4162-A0F0-D2C4A0F92E91}"/>
              </a:ext>
            </a:extLst>
          </p:cNvPr>
          <p:cNvPicPr>
            <a:picLocks noChangeAspect="1"/>
          </p:cNvPicPr>
          <p:nvPr/>
        </p:nvPicPr>
        <p:blipFill>
          <a:blip r:embed="rId2"/>
          <a:stretch>
            <a:fillRect/>
          </a:stretch>
        </p:blipFill>
        <p:spPr>
          <a:xfrm>
            <a:off x="717079" y="1832164"/>
            <a:ext cx="4680472" cy="386401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14" name="PICTURE BORDER">
            <a:extLst>
              <a:ext uri="{FF2B5EF4-FFF2-40B4-BE49-F238E27FC236}">
                <a16:creationId xmlns:a16="http://schemas.microsoft.com/office/drawing/2014/main" id="{D6D3E810-8601-429D-BE54-6DCBA394CCCD}"/>
              </a:ext>
            </a:extLst>
          </p:cNvPr>
          <p:cNvSpPr/>
          <p:nvPr/>
        </p:nvSpPr>
        <p:spPr>
          <a:xfrm>
            <a:off x="332335" y="1107810"/>
            <a:ext cx="9356181" cy="5504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CAPTION">
            <a:extLst>
              <a:ext uri="{FF2B5EF4-FFF2-40B4-BE49-F238E27FC236}">
                <a16:creationId xmlns:a16="http://schemas.microsoft.com/office/drawing/2014/main" id="{F74B6296-B236-4732-BF23-43D283E17807}"/>
              </a:ext>
            </a:extLst>
          </p:cNvPr>
          <p:cNvSpPr/>
          <p:nvPr/>
        </p:nvSpPr>
        <p:spPr>
          <a:xfrm>
            <a:off x="326627" y="172371"/>
            <a:ext cx="5617029" cy="800100"/>
          </a:xfrm>
          <a:prstGeom prst="roundRect">
            <a:avLst>
              <a:gd name="adj" fmla="val 1258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800" b="1">
                <a:solidFill>
                  <a:prstClr val="white"/>
                </a:solidFill>
                <a:latin typeface="Arial" panose="020B0604020202020204" pitchFamily="34" charset="0"/>
                <a:cs typeface="Arial" panose="020B0604020202020204" pitchFamily="34" charset="0"/>
              </a:rPr>
              <a:t>BURP SUITE </a:t>
            </a:r>
            <a:endParaRPr kumimoji="0" lang="en-PH" sz="28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118299E7-DEE2-478C-9749-2EF11D94FADE}"/>
              </a:ext>
            </a:extLst>
          </p:cNvPr>
          <p:cNvSpPr/>
          <p:nvPr/>
        </p:nvSpPr>
        <p:spPr>
          <a:xfrm>
            <a:off x="683766" y="1379599"/>
            <a:ext cx="8421574" cy="4942263"/>
          </a:xfrm>
          <a:prstGeom prst="roundRect">
            <a:avLst>
              <a:gd name="adj" fmla="val 90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0" i="0">
                <a:solidFill>
                  <a:schemeClr val="accent1">
                    <a:lumMod val="50000"/>
                  </a:schemeClr>
                </a:solidFill>
                <a:effectLst/>
                <a:latin typeface="Arial" panose="020B0604020202020204" pitchFamily="34" charset="0"/>
                <a:cs typeface="Arial" panose="020B0604020202020204" pitchFamily="34" charset="0"/>
              </a:rPr>
              <a:t>Burp Suite được hiểu là một ứng dụng được tích hợp nhiều tính năng phục vụ kiểm tra tính bảo mật của ứng dụng web. Các tính năng này sẽ phục vụ kiểm tra bảo mật những thành phần khác nhau trong ứng dụng web hiện đại ngày nay.được tích hợp nhiều tính năng phục vụ </a:t>
            </a:r>
            <a:endParaRPr lang="en-US" sz="2400" b="0" i="0">
              <a:solidFill>
                <a:schemeClr val="accent1">
                  <a:lumMod val="50000"/>
                </a:schemeClr>
              </a:solidFill>
              <a:effectLst/>
              <a:latin typeface="Arial" panose="020B0604020202020204" pitchFamily="34" charset="0"/>
              <a:cs typeface="Arial" panose="020B0604020202020204" pitchFamily="34" charset="0"/>
            </a:endParaRPr>
          </a:p>
          <a:p>
            <a:r>
              <a:rPr lang="vi-VN" sz="2400" b="0" i="0">
                <a:solidFill>
                  <a:schemeClr val="accent1">
                    <a:lumMod val="50000"/>
                  </a:schemeClr>
                </a:solidFill>
                <a:effectLst/>
                <a:latin typeface="Arial" panose="020B0604020202020204" pitchFamily="34" charset="0"/>
                <a:cs typeface="Arial" panose="020B0604020202020204" pitchFamily="34" charset="0"/>
              </a:rPr>
              <a:t>kiểm tra tính bảo mật của ứng dụng web. Các tính </a:t>
            </a:r>
            <a:endParaRPr lang="en-US" sz="2400" b="0" i="0">
              <a:solidFill>
                <a:schemeClr val="accent1">
                  <a:lumMod val="50000"/>
                </a:schemeClr>
              </a:solidFill>
              <a:effectLst/>
              <a:latin typeface="Arial" panose="020B0604020202020204" pitchFamily="34" charset="0"/>
              <a:cs typeface="Arial" panose="020B0604020202020204" pitchFamily="34" charset="0"/>
            </a:endParaRPr>
          </a:p>
          <a:p>
            <a:r>
              <a:rPr lang="vi-VN" sz="2400" b="0" i="0">
                <a:solidFill>
                  <a:schemeClr val="accent1">
                    <a:lumMod val="50000"/>
                  </a:schemeClr>
                </a:solidFill>
                <a:effectLst/>
                <a:latin typeface="Arial" panose="020B0604020202020204" pitchFamily="34" charset="0"/>
                <a:cs typeface="Arial" panose="020B0604020202020204" pitchFamily="34" charset="0"/>
              </a:rPr>
              <a:t>Năng</a:t>
            </a:r>
            <a:r>
              <a:rPr lang="en-US" sz="2400">
                <a:solidFill>
                  <a:schemeClr val="accent1">
                    <a:lumMod val="50000"/>
                  </a:schemeClr>
                </a:solidFill>
                <a:latin typeface="Arial" panose="020B0604020202020204" pitchFamily="34" charset="0"/>
                <a:cs typeface="Arial" panose="020B0604020202020204" pitchFamily="34" charset="0"/>
              </a:rPr>
              <a:t> </a:t>
            </a:r>
            <a:r>
              <a:rPr lang="vi-VN" sz="2400" b="0" i="0">
                <a:solidFill>
                  <a:schemeClr val="accent1">
                    <a:lumMod val="50000"/>
                  </a:schemeClr>
                </a:solidFill>
                <a:effectLst/>
                <a:latin typeface="Arial" panose="020B0604020202020204" pitchFamily="34" charset="0"/>
                <a:cs typeface="Arial" panose="020B0604020202020204" pitchFamily="34" charset="0"/>
              </a:rPr>
              <a:t>này sẽ phục vụ kiểm tra bảo mật những thành </a:t>
            </a:r>
            <a:endParaRPr lang="en-US" sz="2400" b="0" i="0">
              <a:solidFill>
                <a:schemeClr val="accent1">
                  <a:lumMod val="50000"/>
                </a:schemeClr>
              </a:solidFill>
              <a:effectLst/>
              <a:latin typeface="Arial" panose="020B0604020202020204" pitchFamily="34" charset="0"/>
              <a:cs typeface="Arial" panose="020B0604020202020204" pitchFamily="34" charset="0"/>
            </a:endParaRPr>
          </a:p>
          <a:p>
            <a:r>
              <a:rPr lang="vi-VN" sz="2400" b="0" i="0">
                <a:solidFill>
                  <a:schemeClr val="accent1">
                    <a:lumMod val="50000"/>
                  </a:schemeClr>
                </a:solidFill>
                <a:effectLst/>
                <a:latin typeface="Arial" panose="020B0604020202020204" pitchFamily="34" charset="0"/>
                <a:cs typeface="Arial" panose="020B0604020202020204" pitchFamily="34" charset="0"/>
              </a:rPr>
              <a:t>phần khác nhau trong ứng dụng web hiện đại ngày nay.</a:t>
            </a:r>
            <a:endParaRPr lang="vi-VN" sz="2400">
              <a:solidFill>
                <a:schemeClr val="accent1">
                  <a:lumMod val="50000"/>
                </a:schemeClr>
              </a:solidFill>
              <a:latin typeface="Arial" panose="020B0604020202020204" pitchFamily="34" charset="0"/>
              <a:cs typeface="Arial" panose="020B0604020202020204" pitchFamily="34" charset="0"/>
            </a:endParaRPr>
          </a:p>
        </p:txBody>
      </p:sp>
      <p:grpSp>
        <p:nvGrpSpPr>
          <p:cNvPr id="11" name="MALE PRESENTER">
            <a:extLst>
              <a:ext uri="{FF2B5EF4-FFF2-40B4-BE49-F238E27FC236}">
                <a16:creationId xmlns:a16="http://schemas.microsoft.com/office/drawing/2014/main" id="{4BA35A4E-09A1-4602-8150-32EBE05C367A}"/>
              </a:ext>
            </a:extLst>
          </p:cNvPr>
          <p:cNvGrpSpPr/>
          <p:nvPr/>
        </p:nvGrpSpPr>
        <p:grpSpPr>
          <a:xfrm>
            <a:off x="9584624" y="1465393"/>
            <a:ext cx="3824929" cy="5625512"/>
            <a:chOff x="8039018" y="1618548"/>
            <a:chExt cx="3824929" cy="5625512"/>
          </a:xfrm>
        </p:grpSpPr>
        <p:grpSp>
          <p:nvGrpSpPr>
            <p:cNvPr id="9" name="Group 8">
              <a:extLst>
                <a:ext uri="{FF2B5EF4-FFF2-40B4-BE49-F238E27FC236}">
                  <a16:creationId xmlns:a16="http://schemas.microsoft.com/office/drawing/2014/main" id="{B2E2B83F-6808-44A0-8C67-A2F7BD56A1F2}"/>
                </a:ext>
              </a:extLst>
            </p:cNvPr>
            <p:cNvGrpSpPr/>
            <p:nvPr/>
          </p:nvGrpSpPr>
          <p:grpSpPr>
            <a:xfrm>
              <a:off x="8039018" y="1618548"/>
              <a:ext cx="3824929" cy="5625512"/>
              <a:chOff x="8039018" y="1618548"/>
              <a:chExt cx="3824929" cy="5625512"/>
            </a:xfrm>
          </p:grpSpPr>
          <p:sp>
            <p:nvSpPr>
              <p:cNvPr id="52" name="Freeform: Shape 51">
                <a:extLst>
                  <a:ext uri="{FF2B5EF4-FFF2-40B4-BE49-F238E27FC236}">
                    <a16:creationId xmlns:a16="http://schemas.microsoft.com/office/drawing/2014/main" id="{0A7D6F9C-4435-4F78-A1ED-8BCFCD9C3D5A}"/>
                  </a:ext>
                </a:extLst>
              </p:cNvPr>
              <p:cNvSpPr/>
              <p:nvPr/>
            </p:nvSpPr>
            <p:spPr>
              <a:xfrm flipH="1">
                <a:off x="10858001" y="4715861"/>
                <a:ext cx="417597" cy="773831"/>
              </a:xfrm>
              <a:custGeom>
                <a:avLst/>
                <a:gdLst>
                  <a:gd name="connsiteX0" fmla="*/ 375079 w 417597"/>
                  <a:gd name="connsiteY0" fmla="*/ 181 h 773831"/>
                  <a:gd name="connsiteX1" fmla="*/ 2594 w 417597"/>
                  <a:gd name="connsiteY1" fmla="*/ 569831 h 773831"/>
                  <a:gd name="connsiteX2" fmla="*/ 417597 w 417597"/>
                  <a:gd name="connsiteY2" fmla="*/ 773831 h 773831"/>
                  <a:gd name="connsiteX3" fmla="*/ 375079 w 417597"/>
                  <a:gd name="connsiteY3" fmla="*/ 181 h 773831"/>
                </a:gdLst>
                <a:ahLst/>
                <a:cxnLst>
                  <a:cxn ang="0">
                    <a:pos x="connsiteX0" y="connsiteY0"/>
                  </a:cxn>
                  <a:cxn ang="0">
                    <a:pos x="connsiteX1" y="connsiteY1"/>
                  </a:cxn>
                  <a:cxn ang="0">
                    <a:pos x="connsiteX2" y="connsiteY2"/>
                  </a:cxn>
                  <a:cxn ang="0">
                    <a:pos x="connsiteX3" y="connsiteY3"/>
                  </a:cxn>
                </a:cxnLst>
                <a:rect l="l" t="t" r="r" b="b"/>
                <a:pathLst>
                  <a:path w="417597" h="773831">
                    <a:moveTo>
                      <a:pt x="375079" y="181"/>
                    </a:moveTo>
                    <a:cubicBezTo>
                      <a:pt x="353321" y="-10739"/>
                      <a:pt x="-35255" y="476126"/>
                      <a:pt x="2594" y="569831"/>
                    </a:cubicBezTo>
                    <a:cubicBezTo>
                      <a:pt x="18517" y="609264"/>
                      <a:pt x="205926" y="691547"/>
                      <a:pt x="417597" y="773831"/>
                    </a:cubicBezTo>
                    <a:cubicBezTo>
                      <a:pt x="408176" y="361247"/>
                      <a:pt x="384833" y="5019"/>
                      <a:pt x="375079" y="181"/>
                    </a:cubicBezTo>
                    <a:close/>
                  </a:path>
                </a:pathLst>
              </a:custGeom>
              <a:solidFill>
                <a:srgbClr val="020202"/>
              </a:solidFill>
              <a:ln w="393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5DE21CA0-E357-494E-B152-97C5EF94431A}"/>
                  </a:ext>
                </a:extLst>
              </p:cNvPr>
              <p:cNvSpPr/>
              <p:nvPr/>
            </p:nvSpPr>
            <p:spPr>
              <a:xfrm flipH="1">
                <a:off x="8039018" y="3220434"/>
                <a:ext cx="3824929" cy="4023626"/>
              </a:xfrm>
              <a:custGeom>
                <a:avLst/>
                <a:gdLst>
                  <a:gd name="connsiteX0" fmla="*/ 1901976 w 3824929"/>
                  <a:gd name="connsiteY0" fmla="*/ 0 h 4023626"/>
                  <a:gd name="connsiteX1" fmla="*/ 830707 w 3824929"/>
                  <a:gd name="connsiteY1" fmla="*/ 346308 h 4023626"/>
                  <a:gd name="connsiteX2" fmla="*/ 140594 w 3824929"/>
                  <a:gd name="connsiteY2" fmla="*/ 1862506 h 4023626"/>
                  <a:gd name="connsiteX3" fmla="*/ 36 w 3824929"/>
                  <a:gd name="connsiteY3" fmla="*/ 2317775 h 4023626"/>
                  <a:gd name="connsiteX4" fmla="*/ 303909 w 3824929"/>
                  <a:gd name="connsiteY4" fmla="*/ 2464336 h 4023626"/>
                  <a:gd name="connsiteX5" fmla="*/ 1009364 w 3824929"/>
                  <a:gd name="connsiteY5" fmla="*/ 2698015 h 4023626"/>
                  <a:gd name="connsiteX6" fmla="*/ 872609 w 3824929"/>
                  <a:gd name="connsiteY6" fmla="*/ 3910101 h 4023626"/>
                  <a:gd name="connsiteX7" fmla="*/ 2909971 w 3824929"/>
                  <a:gd name="connsiteY7" fmla="*/ 3611385 h 4023626"/>
                  <a:gd name="connsiteX8" fmla="*/ 2900134 w 3824929"/>
                  <a:gd name="connsiteY8" fmla="*/ 3097092 h 4023626"/>
                  <a:gd name="connsiteX9" fmla="*/ 3028935 w 3824929"/>
                  <a:gd name="connsiteY9" fmla="*/ 1439168 h 4023626"/>
                  <a:gd name="connsiteX10" fmla="*/ 3311883 w 3824929"/>
                  <a:gd name="connsiteY10" fmla="*/ 2332199 h 4023626"/>
                  <a:gd name="connsiteX11" fmla="*/ 3353695 w 3824929"/>
                  <a:gd name="connsiteY11" fmla="*/ 2431369 h 4023626"/>
                  <a:gd name="connsiteX12" fmla="*/ 3356117 w 3824929"/>
                  <a:gd name="connsiteY12" fmla="*/ 2435546 h 4023626"/>
                  <a:gd name="connsiteX13" fmla="*/ 3824929 w 3824929"/>
                  <a:gd name="connsiteY13" fmla="*/ 2170289 h 4023626"/>
                  <a:gd name="connsiteX14" fmla="*/ 3804335 w 3824929"/>
                  <a:gd name="connsiteY14" fmla="*/ 2116195 h 4023626"/>
                  <a:gd name="connsiteX15" fmla="*/ 3346481 w 3824929"/>
                  <a:gd name="connsiteY15" fmla="*/ 519378 h 4023626"/>
                  <a:gd name="connsiteX16" fmla="*/ 2291968 w 3824929"/>
                  <a:gd name="connsiteY16" fmla="*/ 42268 h 4023626"/>
                  <a:gd name="connsiteX17" fmla="*/ 1901976 w 3824929"/>
                  <a:gd name="connsiteY17" fmla="*/ 0 h 4023626"/>
                  <a:gd name="connsiteX18" fmla="*/ 963428 w 3824929"/>
                  <a:gd name="connsiteY18" fmla="*/ 1495607 h 4023626"/>
                  <a:gd name="connsiteX19" fmla="*/ 1005946 w 3824929"/>
                  <a:gd name="connsiteY19" fmla="*/ 2269257 h 4023626"/>
                  <a:gd name="connsiteX20" fmla="*/ 590943 w 3824929"/>
                  <a:gd name="connsiteY20" fmla="*/ 2065257 h 4023626"/>
                  <a:gd name="connsiteX21" fmla="*/ 963428 w 3824929"/>
                  <a:gd name="connsiteY21" fmla="*/ 1495607 h 4023626"/>
                  <a:gd name="connsiteX0" fmla="*/ 1901976 w 3824929"/>
                  <a:gd name="connsiteY0" fmla="*/ 0 h 4023626"/>
                  <a:gd name="connsiteX1" fmla="*/ 830707 w 3824929"/>
                  <a:gd name="connsiteY1" fmla="*/ 346308 h 4023626"/>
                  <a:gd name="connsiteX2" fmla="*/ 140594 w 3824929"/>
                  <a:gd name="connsiteY2" fmla="*/ 1862506 h 4023626"/>
                  <a:gd name="connsiteX3" fmla="*/ 36 w 3824929"/>
                  <a:gd name="connsiteY3" fmla="*/ 2317775 h 4023626"/>
                  <a:gd name="connsiteX4" fmla="*/ 303909 w 3824929"/>
                  <a:gd name="connsiteY4" fmla="*/ 2464336 h 4023626"/>
                  <a:gd name="connsiteX5" fmla="*/ 1009364 w 3824929"/>
                  <a:gd name="connsiteY5" fmla="*/ 2698015 h 4023626"/>
                  <a:gd name="connsiteX6" fmla="*/ 872609 w 3824929"/>
                  <a:gd name="connsiteY6" fmla="*/ 3910101 h 4023626"/>
                  <a:gd name="connsiteX7" fmla="*/ 2909971 w 3824929"/>
                  <a:gd name="connsiteY7" fmla="*/ 3611385 h 4023626"/>
                  <a:gd name="connsiteX8" fmla="*/ 2900134 w 3824929"/>
                  <a:gd name="connsiteY8" fmla="*/ 3097092 h 4023626"/>
                  <a:gd name="connsiteX9" fmla="*/ 3028935 w 3824929"/>
                  <a:gd name="connsiteY9" fmla="*/ 1439168 h 4023626"/>
                  <a:gd name="connsiteX10" fmla="*/ 3311883 w 3824929"/>
                  <a:gd name="connsiteY10" fmla="*/ 2332199 h 4023626"/>
                  <a:gd name="connsiteX11" fmla="*/ 3353695 w 3824929"/>
                  <a:gd name="connsiteY11" fmla="*/ 2431369 h 4023626"/>
                  <a:gd name="connsiteX12" fmla="*/ 3396757 w 3824929"/>
                  <a:gd name="connsiteY12" fmla="*/ 2435546 h 4023626"/>
                  <a:gd name="connsiteX13" fmla="*/ 3824929 w 3824929"/>
                  <a:gd name="connsiteY13" fmla="*/ 2170289 h 4023626"/>
                  <a:gd name="connsiteX14" fmla="*/ 3804335 w 3824929"/>
                  <a:gd name="connsiteY14" fmla="*/ 2116195 h 4023626"/>
                  <a:gd name="connsiteX15" fmla="*/ 3346481 w 3824929"/>
                  <a:gd name="connsiteY15" fmla="*/ 519378 h 4023626"/>
                  <a:gd name="connsiteX16" fmla="*/ 2291968 w 3824929"/>
                  <a:gd name="connsiteY16" fmla="*/ 42268 h 4023626"/>
                  <a:gd name="connsiteX17" fmla="*/ 1901976 w 3824929"/>
                  <a:gd name="connsiteY17" fmla="*/ 0 h 4023626"/>
                  <a:gd name="connsiteX18" fmla="*/ 963428 w 3824929"/>
                  <a:gd name="connsiteY18" fmla="*/ 1495607 h 4023626"/>
                  <a:gd name="connsiteX19" fmla="*/ 1005946 w 3824929"/>
                  <a:gd name="connsiteY19" fmla="*/ 2269257 h 4023626"/>
                  <a:gd name="connsiteX20" fmla="*/ 590943 w 3824929"/>
                  <a:gd name="connsiteY20" fmla="*/ 2065257 h 4023626"/>
                  <a:gd name="connsiteX21" fmla="*/ 963428 w 3824929"/>
                  <a:gd name="connsiteY21" fmla="*/ 1495607 h 402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4929" h="4023626">
                    <a:moveTo>
                      <a:pt x="1901976" y="0"/>
                    </a:moveTo>
                    <a:cubicBezTo>
                      <a:pt x="1901976" y="0"/>
                      <a:pt x="1127078" y="211670"/>
                      <a:pt x="830707" y="346308"/>
                    </a:cubicBezTo>
                    <a:cubicBezTo>
                      <a:pt x="687150" y="411417"/>
                      <a:pt x="337257" y="1299613"/>
                      <a:pt x="140594" y="1862506"/>
                    </a:cubicBezTo>
                    <a:cubicBezTo>
                      <a:pt x="55058" y="2106856"/>
                      <a:pt x="-1631" y="2289931"/>
                      <a:pt x="36" y="2317775"/>
                    </a:cubicBezTo>
                    <a:cubicBezTo>
                      <a:pt x="1620" y="2344205"/>
                      <a:pt x="126587" y="2399142"/>
                      <a:pt x="303909" y="2464336"/>
                    </a:cubicBezTo>
                    <a:cubicBezTo>
                      <a:pt x="505991" y="2538283"/>
                      <a:pt x="776184" y="2625401"/>
                      <a:pt x="1009364" y="2698015"/>
                    </a:cubicBezTo>
                    <a:cubicBezTo>
                      <a:pt x="1007530" y="2932692"/>
                      <a:pt x="894368" y="3755956"/>
                      <a:pt x="872609" y="3910101"/>
                    </a:cubicBezTo>
                    <a:cubicBezTo>
                      <a:pt x="1189376" y="4062329"/>
                      <a:pt x="3008469" y="4141741"/>
                      <a:pt x="2909971" y="3611385"/>
                    </a:cubicBezTo>
                    <a:cubicBezTo>
                      <a:pt x="2905720" y="3460323"/>
                      <a:pt x="2900134" y="3234898"/>
                      <a:pt x="2900134" y="3097092"/>
                    </a:cubicBezTo>
                    <a:cubicBezTo>
                      <a:pt x="2900134" y="2875337"/>
                      <a:pt x="3028935" y="1439168"/>
                      <a:pt x="3028935" y="1439168"/>
                    </a:cubicBezTo>
                    <a:cubicBezTo>
                      <a:pt x="3028935" y="1439168"/>
                      <a:pt x="3300962" y="2186222"/>
                      <a:pt x="3311883" y="2332199"/>
                    </a:cubicBezTo>
                    <a:cubicBezTo>
                      <a:pt x="3313238" y="2350415"/>
                      <a:pt x="3328322" y="2384888"/>
                      <a:pt x="3353695" y="2431369"/>
                    </a:cubicBezTo>
                    <a:lnTo>
                      <a:pt x="3396757" y="2435546"/>
                    </a:lnTo>
                    <a:lnTo>
                      <a:pt x="3824929" y="2170289"/>
                    </a:lnTo>
                    <a:lnTo>
                      <a:pt x="3804335" y="2116195"/>
                    </a:lnTo>
                    <a:cubicBezTo>
                      <a:pt x="3585077" y="1425246"/>
                      <a:pt x="3427598" y="789905"/>
                      <a:pt x="3346481" y="519378"/>
                    </a:cubicBezTo>
                    <a:cubicBezTo>
                      <a:pt x="3265199" y="248851"/>
                      <a:pt x="2291968" y="42268"/>
                      <a:pt x="2291968" y="42268"/>
                    </a:cubicBezTo>
                    <a:lnTo>
                      <a:pt x="1901976" y="0"/>
                    </a:lnTo>
                    <a:close/>
                    <a:moveTo>
                      <a:pt x="963428" y="1495607"/>
                    </a:moveTo>
                    <a:cubicBezTo>
                      <a:pt x="973182" y="1500445"/>
                      <a:pt x="996525" y="1856673"/>
                      <a:pt x="1005946" y="2269257"/>
                    </a:cubicBezTo>
                    <a:cubicBezTo>
                      <a:pt x="794275" y="2186973"/>
                      <a:pt x="606866" y="2104690"/>
                      <a:pt x="590943" y="2065257"/>
                    </a:cubicBezTo>
                    <a:cubicBezTo>
                      <a:pt x="553094" y="1971552"/>
                      <a:pt x="941670" y="1484687"/>
                      <a:pt x="963428" y="1495607"/>
                    </a:cubicBezTo>
                    <a:close/>
                  </a:path>
                </a:pathLst>
              </a:custGeom>
              <a:solidFill>
                <a:srgbClr val="020202"/>
              </a:solidFill>
              <a:ln w="393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A5BBCC18-71F3-499D-849E-497B9E03A1AB}"/>
                  </a:ext>
                </a:extLst>
              </p:cNvPr>
              <p:cNvSpPr/>
              <p:nvPr/>
            </p:nvSpPr>
            <p:spPr>
              <a:xfrm flipH="1">
                <a:off x="9553489" y="2786535"/>
                <a:ext cx="659915" cy="873548"/>
              </a:xfrm>
              <a:custGeom>
                <a:avLst/>
                <a:gdLst>
                  <a:gd name="connsiteX0" fmla="*/ 295722 w 311990"/>
                  <a:gd name="connsiteY0" fmla="*/ 65019 h 412990"/>
                  <a:gd name="connsiteX1" fmla="*/ 309359 w 311990"/>
                  <a:gd name="connsiteY1" fmla="*/ 239898 h 412990"/>
                  <a:gd name="connsiteX2" fmla="*/ 173224 w 311990"/>
                  <a:gd name="connsiteY2" fmla="*/ 412728 h 412990"/>
                  <a:gd name="connsiteX3" fmla="*/ 0 w 311990"/>
                  <a:gd name="connsiteY3" fmla="*/ 268434 h 412990"/>
                  <a:gd name="connsiteX4" fmla="*/ 13480 w 311990"/>
                  <a:gd name="connsiteY4" fmla="*/ 66044 h 412990"/>
                  <a:gd name="connsiteX5" fmla="*/ 295722 w 311990"/>
                  <a:gd name="connsiteY5" fmla="*/ 65019 h 4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90" h="412990">
                    <a:moveTo>
                      <a:pt x="295722" y="65019"/>
                    </a:moveTo>
                    <a:cubicBezTo>
                      <a:pt x="295722" y="65019"/>
                      <a:pt x="276764" y="168914"/>
                      <a:pt x="309359" y="239898"/>
                    </a:cubicBezTo>
                    <a:cubicBezTo>
                      <a:pt x="309359" y="239898"/>
                      <a:pt x="342545" y="405278"/>
                      <a:pt x="173224" y="412728"/>
                    </a:cubicBezTo>
                    <a:cubicBezTo>
                      <a:pt x="3902" y="420137"/>
                      <a:pt x="0" y="268434"/>
                      <a:pt x="0" y="268434"/>
                    </a:cubicBezTo>
                    <a:cubicBezTo>
                      <a:pt x="0" y="268434"/>
                      <a:pt x="40517" y="214043"/>
                      <a:pt x="13480" y="66044"/>
                    </a:cubicBezTo>
                    <a:cubicBezTo>
                      <a:pt x="-13519" y="-81955"/>
                      <a:pt x="295722" y="65019"/>
                      <a:pt x="295722" y="65019"/>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E0CB0ACC-73D1-49A6-A02C-B95190E1A266}"/>
                  </a:ext>
                </a:extLst>
              </p:cNvPr>
              <p:cNvSpPr/>
              <p:nvPr/>
            </p:nvSpPr>
            <p:spPr>
              <a:xfrm flipH="1">
                <a:off x="9409851" y="1834950"/>
                <a:ext cx="944136" cy="1301004"/>
              </a:xfrm>
              <a:custGeom>
                <a:avLst/>
                <a:gdLst>
                  <a:gd name="connsiteX0" fmla="*/ 259276 w 446362"/>
                  <a:gd name="connsiteY0" fmla="*/ 2086 h 703243"/>
                  <a:gd name="connsiteX1" fmla="*/ 442944 w 446362"/>
                  <a:gd name="connsiteY1" fmla="*/ 384202 h 703243"/>
                  <a:gd name="connsiteX2" fmla="*/ 205949 w 446362"/>
                  <a:gd name="connsiteY2" fmla="*/ 702548 h 703243"/>
                  <a:gd name="connsiteX3" fmla="*/ 12 w 446362"/>
                  <a:gd name="connsiteY3" fmla="*/ 285037 h 703243"/>
                  <a:gd name="connsiteX4" fmla="*/ 259276 w 446362"/>
                  <a:gd name="connsiteY4" fmla="*/ 2086 h 70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62" h="703243">
                    <a:moveTo>
                      <a:pt x="259276" y="2086"/>
                    </a:moveTo>
                    <a:cubicBezTo>
                      <a:pt x="259276" y="2086"/>
                      <a:pt x="475933" y="37046"/>
                      <a:pt x="442944" y="384202"/>
                    </a:cubicBezTo>
                    <a:cubicBezTo>
                      <a:pt x="409955" y="731359"/>
                      <a:pt x="218719" y="702902"/>
                      <a:pt x="205949" y="702548"/>
                    </a:cubicBezTo>
                    <a:cubicBezTo>
                      <a:pt x="193179" y="702193"/>
                      <a:pt x="13964" y="708893"/>
                      <a:pt x="12" y="285037"/>
                    </a:cubicBezTo>
                    <a:cubicBezTo>
                      <a:pt x="12" y="285037"/>
                      <a:pt x="-6097" y="-28381"/>
                      <a:pt x="259276" y="2086"/>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5AE561EC-7D61-4BC6-8D7B-22882D3E7C6B}"/>
                  </a:ext>
                </a:extLst>
              </p:cNvPr>
              <p:cNvSpPr/>
              <p:nvPr/>
            </p:nvSpPr>
            <p:spPr>
              <a:xfrm flipH="1">
                <a:off x="9338743" y="2229486"/>
                <a:ext cx="97842" cy="353193"/>
              </a:xfrm>
              <a:custGeom>
                <a:avLst/>
                <a:gdLst>
                  <a:gd name="connsiteX0" fmla="*/ 12571 w 46257"/>
                  <a:gd name="connsiteY0" fmla="*/ 11451 h 166980"/>
                  <a:gd name="connsiteX1" fmla="*/ 45009 w 46257"/>
                  <a:gd name="connsiteY1" fmla="*/ 11766 h 166980"/>
                  <a:gd name="connsiteX2" fmla="*/ 11192 w 46257"/>
                  <a:gd name="connsiteY2" fmla="*/ 160711 h 166980"/>
                  <a:gd name="connsiteX3" fmla="*/ 1181 w 46257"/>
                  <a:gd name="connsiteY3" fmla="*/ 165283 h 166980"/>
                  <a:gd name="connsiteX4" fmla="*/ 12571 w 46257"/>
                  <a:gd name="connsiteY4" fmla="*/ 11451 h 16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7" h="166980">
                    <a:moveTo>
                      <a:pt x="12571" y="11451"/>
                    </a:moveTo>
                    <a:cubicBezTo>
                      <a:pt x="12571" y="11451"/>
                      <a:pt x="36298" y="-14523"/>
                      <a:pt x="45009" y="11766"/>
                    </a:cubicBezTo>
                    <a:cubicBezTo>
                      <a:pt x="53719" y="38055"/>
                      <a:pt x="14108" y="151212"/>
                      <a:pt x="11192" y="160711"/>
                    </a:cubicBezTo>
                    <a:cubicBezTo>
                      <a:pt x="11192" y="160711"/>
                      <a:pt x="6856" y="170919"/>
                      <a:pt x="1181" y="165283"/>
                    </a:cubicBezTo>
                    <a:cubicBezTo>
                      <a:pt x="-4574" y="159686"/>
                      <a:pt x="12571" y="11451"/>
                      <a:pt x="12571" y="11451"/>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41332A02-0CFE-4FEF-893E-9FCFFD4C0509}"/>
                  </a:ext>
                </a:extLst>
              </p:cNvPr>
              <p:cNvSpPr/>
              <p:nvPr/>
            </p:nvSpPr>
            <p:spPr>
              <a:xfrm flipH="1">
                <a:off x="10321917" y="2219430"/>
                <a:ext cx="92571" cy="354263"/>
              </a:xfrm>
              <a:custGeom>
                <a:avLst/>
                <a:gdLst>
                  <a:gd name="connsiteX0" fmla="*/ 33857 w 43765"/>
                  <a:gd name="connsiteY0" fmla="*/ 11831 h 167486"/>
                  <a:gd name="connsiteX1" fmla="*/ 1419 w 43765"/>
                  <a:gd name="connsiteY1" fmla="*/ 11515 h 167486"/>
                  <a:gd name="connsiteX2" fmla="*/ 32438 w 43765"/>
                  <a:gd name="connsiteY2" fmla="*/ 161091 h 167486"/>
                  <a:gd name="connsiteX3" fmla="*/ 42370 w 43765"/>
                  <a:gd name="connsiteY3" fmla="*/ 165860 h 167486"/>
                  <a:gd name="connsiteX4" fmla="*/ 33857 w 43765"/>
                  <a:gd name="connsiteY4" fmla="*/ 11831 h 167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5" h="167486">
                    <a:moveTo>
                      <a:pt x="33857" y="11831"/>
                    </a:moveTo>
                    <a:cubicBezTo>
                      <a:pt x="33857" y="11831"/>
                      <a:pt x="10603" y="-14577"/>
                      <a:pt x="1419" y="11515"/>
                    </a:cubicBezTo>
                    <a:cubicBezTo>
                      <a:pt x="-7764" y="37607"/>
                      <a:pt x="30546" y="156637"/>
                      <a:pt x="32438" y="161091"/>
                    </a:cubicBezTo>
                    <a:cubicBezTo>
                      <a:pt x="32438" y="161091"/>
                      <a:pt x="36577" y="171378"/>
                      <a:pt x="42370" y="165860"/>
                    </a:cubicBezTo>
                    <a:cubicBezTo>
                      <a:pt x="48204" y="160342"/>
                      <a:pt x="33857" y="11831"/>
                      <a:pt x="33857" y="11831"/>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E6F4E0B5-BABB-4777-8D06-E4217C259E23}"/>
                  </a:ext>
                </a:extLst>
              </p:cNvPr>
              <p:cNvSpPr/>
              <p:nvPr/>
            </p:nvSpPr>
            <p:spPr>
              <a:xfrm flipH="1">
                <a:off x="9358190" y="1701317"/>
                <a:ext cx="1045434" cy="854556"/>
              </a:xfrm>
              <a:custGeom>
                <a:avLst/>
                <a:gdLst>
                  <a:gd name="connsiteX0" fmla="*/ 466457 w 494253"/>
                  <a:gd name="connsiteY0" fmla="*/ 366762 h 428996"/>
                  <a:gd name="connsiteX1" fmla="*/ 435438 w 494253"/>
                  <a:gd name="connsiteY1" fmla="*/ 409211 h 428996"/>
                  <a:gd name="connsiteX2" fmla="*/ 431339 w 494253"/>
                  <a:gd name="connsiteY2" fmla="*/ 301532 h 428996"/>
                  <a:gd name="connsiteX3" fmla="*/ 433073 w 494253"/>
                  <a:gd name="connsiteY3" fmla="*/ 225582 h 428996"/>
                  <a:gd name="connsiteX4" fmla="*/ 48671 w 494253"/>
                  <a:gd name="connsiteY4" fmla="*/ 230154 h 428996"/>
                  <a:gd name="connsiteX5" fmla="*/ 59549 w 494253"/>
                  <a:gd name="connsiteY5" fmla="*/ 319978 h 428996"/>
                  <a:gd name="connsiteX6" fmla="*/ 51705 w 494253"/>
                  <a:gd name="connsiteY6" fmla="*/ 428997 h 428996"/>
                  <a:gd name="connsiteX7" fmla="*/ 26204 w 494253"/>
                  <a:gd name="connsiteY7" fmla="*/ 399515 h 428996"/>
                  <a:gd name="connsiteX8" fmla="*/ 191 w 494253"/>
                  <a:gd name="connsiteY8" fmla="*/ 194051 h 428996"/>
                  <a:gd name="connsiteX9" fmla="*/ 323030 w 494253"/>
                  <a:gd name="connsiteY9" fmla="*/ 3604 h 428996"/>
                  <a:gd name="connsiteX10" fmla="*/ 427989 w 494253"/>
                  <a:gd name="connsiteY10" fmla="*/ 44870 h 428996"/>
                  <a:gd name="connsiteX11" fmla="*/ 494046 w 494253"/>
                  <a:gd name="connsiteY11" fmla="*/ 170284 h 428996"/>
                  <a:gd name="connsiteX12" fmla="*/ 466457 w 494253"/>
                  <a:gd name="connsiteY12" fmla="*/ 366762 h 428996"/>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48671 w 494253"/>
                  <a:gd name="connsiteY4" fmla="*/ 230154 h 428997"/>
                  <a:gd name="connsiteX5" fmla="*/ 59549 w 494253"/>
                  <a:gd name="connsiteY5" fmla="*/ 319978 h 428997"/>
                  <a:gd name="connsiteX6" fmla="*/ 51705 w 494253"/>
                  <a:gd name="connsiteY6" fmla="*/ 428997 h 428997"/>
                  <a:gd name="connsiteX7" fmla="*/ 26204 w 494253"/>
                  <a:gd name="connsiteY7" fmla="*/ 399515 h 428997"/>
                  <a:gd name="connsiteX8" fmla="*/ 191 w 494253"/>
                  <a:gd name="connsiteY8" fmla="*/ 194051 h 428997"/>
                  <a:gd name="connsiteX9" fmla="*/ 323030 w 494253"/>
                  <a:gd name="connsiteY9" fmla="*/ 3604 h 428997"/>
                  <a:gd name="connsiteX10" fmla="*/ 427989 w 494253"/>
                  <a:gd name="connsiteY10" fmla="*/ 44870 h 428997"/>
                  <a:gd name="connsiteX11" fmla="*/ 494046 w 494253"/>
                  <a:gd name="connsiteY11" fmla="*/ 170284 h 428997"/>
                  <a:gd name="connsiteX12" fmla="*/ 466457 w 494253"/>
                  <a:gd name="connsiteY12"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48671 w 494253"/>
                  <a:gd name="connsiteY4" fmla="*/ 230154 h 428997"/>
                  <a:gd name="connsiteX5" fmla="*/ 59549 w 494253"/>
                  <a:gd name="connsiteY5" fmla="*/ 319978 h 428997"/>
                  <a:gd name="connsiteX6" fmla="*/ 51705 w 494253"/>
                  <a:gd name="connsiteY6" fmla="*/ 428997 h 428997"/>
                  <a:gd name="connsiteX7" fmla="*/ 26204 w 494253"/>
                  <a:gd name="connsiteY7" fmla="*/ 399515 h 428997"/>
                  <a:gd name="connsiteX8" fmla="*/ 191 w 494253"/>
                  <a:gd name="connsiteY8" fmla="*/ 194051 h 428997"/>
                  <a:gd name="connsiteX9" fmla="*/ 323030 w 494253"/>
                  <a:gd name="connsiteY9" fmla="*/ 3604 h 428997"/>
                  <a:gd name="connsiteX10" fmla="*/ 427989 w 494253"/>
                  <a:gd name="connsiteY10" fmla="*/ 44870 h 428997"/>
                  <a:gd name="connsiteX11" fmla="*/ 494046 w 494253"/>
                  <a:gd name="connsiteY11" fmla="*/ 170284 h 428997"/>
                  <a:gd name="connsiteX12" fmla="*/ 466457 w 494253"/>
                  <a:gd name="connsiteY12"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48671 w 494253"/>
                  <a:gd name="connsiteY4" fmla="*/ 230154 h 428997"/>
                  <a:gd name="connsiteX5" fmla="*/ 59549 w 494253"/>
                  <a:gd name="connsiteY5" fmla="*/ 319978 h 428997"/>
                  <a:gd name="connsiteX6" fmla="*/ 51705 w 494253"/>
                  <a:gd name="connsiteY6" fmla="*/ 428997 h 428997"/>
                  <a:gd name="connsiteX7" fmla="*/ 26204 w 494253"/>
                  <a:gd name="connsiteY7" fmla="*/ 399515 h 428997"/>
                  <a:gd name="connsiteX8" fmla="*/ 191 w 494253"/>
                  <a:gd name="connsiteY8" fmla="*/ 194051 h 428997"/>
                  <a:gd name="connsiteX9" fmla="*/ 323030 w 494253"/>
                  <a:gd name="connsiteY9" fmla="*/ 3604 h 428997"/>
                  <a:gd name="connsiteX10" fmla="*/ 427989 w 494253"/>
                  <a:gd name="connsiteY10" fmla="*/ 44870 h 428997"/>
                  <a:gd name="connsiteX11" fmla="*/ 494046 w 494253"/>
                  <a:gd name="connsiteY11" fmla="*/ 170284 h 428997"/>
                  <a:gd name="connsiteX12" fmla="*/ 466457 w 494253"/>
                  <a:gd name="connsiteY12"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395922 w 494253"/>
                  <a:gd name="connsiteY3" fmla="*/ 222205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395922 w 494253"/>
                  <a:gd name="connsiteY3" fmla="*/ 222205 h 428997"/>
                  <a:gd name="connsiteX4" fmla="*/ 242240 w 494253"/>
                  <a:gd name="connsiteY4" fmla="*/ 236940 h 428997"/>
                  <a:gd name="connsiteX5" fmla="*/ 85822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253" h="428997">
                    <a:moveTo>
                      <a:pt x="466457" y="366762"/>
                    </a:moveTo>
                    <a:lnTo>
                      <a:pt x="435438" y="409211"/>
                    </a:lnTo>
                    <a:cubicBezTo>
                      <a:pt x="435438" y="409211"/>
                      <a:pt x="437925" y="332700"/>
                      <a:pt x="431339" y="301532"/>
                    </a:cubicBezTo>
                    <a:cubicBezTo>
                      <a:pt x="424753" y="270364"/>
                      <a:pt x="428564" y="243102"/>
                      <a:pt x="395922" y="222205"/>
                    </a:cubicBezTo>
                    <a:cubicBezTo>
                      <a:pt x="363280" y="201308"/>
                      <a:pt x="289420" y="202404"/>
                      <a:pt x="242240" y="236940"/>
                    </a:cubicBezTo>
                    <a:cubicBezTo>
                      <a:pt x="168041" y="193796"/>
                      <a:pt x="116271" y="216314"/>
                      <a:pt x="85822" y="230154"/>
                    </a:cubicBezTo>
                    <a:cubicBezTo>
                      <a:pt x="55373" y="243994"/>
                      <a:pt x="65235" y="286838"/>
                      <a:pt x="59549" y="319978"/>
                    </a:cubicBezTo>
                    <a:cubicBezTo>
                      <a:pt x="53863" y="353118"/>
                      <a:pt x="51705" y="428997"/>
                      <a:pt x="51705" y="428997"/>
                    </a:cubicBezTo>
                    <a:lnTo>
                      <a:pt x="26204" y="399515"/>
                    </a:lnTo>
                    <a:cubicBezTo>
                      <a:pt x="26204" y="399515"/>
                      <a:pt x="-2607" y="223414"/>
                      <a:pt x="191" y="194051"/>
                    </a:cubicBezTo>
                    <a:cubicBezTo>
                      <a:pt x="3936" y="154953"/>
                      <a:pt x="-9347" y="-27770"/>
                      <a:pt x="323030" y="3604"/>
                    </a:cubicBezTo>
                    <a:cubicBezTo>
                      <a:pt x="361064" y="7190"/>
                      <a:pt x="397601" y="21143"/>
                      <a:pt x="427989" y="44870"/>
                    </a:cubicBezTo>
                    <a:cubicBezTo>
                      <a:pt x="462121" y="71514"/>
                      <a:pt x="497278" y="113134"/>
                      <a:pt x="494046" y="170284"/>
                    </a:cubicBezTo>
                    <a:cubicBezTo>
                      <a:pt x="489829" y="245801"/>
                      <a:pt x="466457" y="366762"/>
                      <a:pt x="466457" y="366762"/>
                    </a:cubicBezTo>
                    <a:close/>
                  </a:path>
                </a:pathLst>
              </a:custGeom>
              <a:solidFill>
                <a:srgbClr val="16334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B28AEDC-8993-44D6-B3E0-660D56FB48E9}"/>
                  </a:ext>
                </a:extLst>
              </p:cNvPr>
              <p:cNvSpPr/>
              <p:nvPr/>
            </p:nvSpPr>
            <p:spPr>
              <a:xfrm flipH="1">
                <a:off x="9638005" y="3037192"/>
                <a:ext cx="489197" cy="171467"/>
              </a:xfrm>
              <a:custGeom>
                <a:avLst/>
                <a:gdLst>
                  <a:gd name="connsiteX0" fmla="*/ 0 w 231279"/>
                  <a:gd name="connsiteY0" fmla="*/ 0 h 81065"/>
                  <a:gd name="connsiteX1" fmla="*/ 231280 w 231279"/>
                  <a:gd name="connsiteY1" fmla="*/ 0 h 81065"/>
                  <a:gd name="connsiteX2" fmla="*/ 108072 w 231279"/>
                  <a:gd name="connsiteY2" fmla="*/ 81035 h 81065"/>
                  <a:gd name="connsiteX3" fmla="*/ 0 w 231279"/>
                  <a:gd name="connsiteY3" fmla="*/ 0 h 81065"/>
                </a:gdLst>
                <a:ahLst/>
                <a:cxnLst>
                  <a:cxn ang="0">
                    <a:pos x="connsiteX0" y="connsiteY0"/>
                  </a:cxn>
                  <a:cxn ang="0">
                    <a:pos x="connsiteX1" y="connsiteY1"/>
                  </a:cxn>
                  <a:cxn ang="0">
                    <a:pos x="connsiteX2" y="connsiteY2"/>
                  </a:cxn>
                  <a:cxn ang="0">
                    <a:pos x="connsiteX3" y="connsiteY3"/>
                  </a:cxn>
                </a:cxnLst>
                <a:rect l="l" t="t" r="r" b="b"/>
                <a:pathLst>
                  <a:path w="231279" h="81065">
                    <a:moveTo>
                      <a:pt x="0" y="0"/>
                    </a:moveTo>
                    <a:cubicBezTo>
                      <a:pt x="0" y="0"/>
                      <a:pt x="89390" y="104368"/>
                      <a:pt x="231280" y="0"/>
                    </a:cubicBezTo>
                    <a:cubicBezTo>
                      <a:pt x="231280" y="0"/>
                      <a:pt x="191511" y="79182"/>
                      <a:pt x="108072" y="81035"/>
                    </a:cubicBezTo>
                    <a:cubicBezTo>
                      <a:pt x="24673" y="82887"/>
                      <a:pt x="0" y="0"/>
                      <a:pt x="0" y="0"/>
                    </a:cubicBezTo>
                    <a:close/>
                  </a:path>
                </a:pathLst>
              </a:custGeom>
              <a:solidFill>
                <a:srgbClr val="F2858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4450187B-CA0A-4B8C-9726-0EB400BE3389}"/>
                  </a:ext>
                </a:extLst>
              </p:cNvPr>
              <p:cNvSpPr/>
              <p:nvPr/>
            </p:nvSpPr>
            <p:spPr>
              <a:xfrm rot="20628637" flipH="1">
                <a:off x="9857074" y="4284478"/>
                <a:ext cx="1474530" cy="2220464"/>
              </a:xfrm>
              <a:custGeom>
                <a:avLst/>
                <a:gdLst>
                  <a:gd name="connsiteX0" fmla="*/ 0 w 697118"/>
                  <a:gd name="connsiteY0" fmla="*/ 0 h 1049776"/>
                  <a:gd name="connsiteX1" fmla="*/ 697118 w 697118"/>
                  <a:gd name="connsiteY1" fmla="*/ 0 h 1049776"/>
                  <a:gd name="connsiteX2" fmla="*/ 697118 w 697118"/>
                  <a:gd name="connsiteY2" fmla="*/ 1049776 h 1049776"/>
                  <a:gd name="connsiteX3" fmla="*/ 0 w 697118"/>
                  <a:gd name="connsiteY3" fmla="*/ 1049776 h 1049776"/>
                </a:gdLst>
                <a:ahLst/>
                <a:cxnLst>
                  <a:cxn ang="0">
                    <a:pos x="connsiteX0" y="connsiteY0"/>
                  </a:cxn>
                  <a:cxn ang="0">
                    <a:pos x="connsiteX1" y="connsiteY1"/>
                  </a:cxn>
                  <a:cxn ang="0">
                    <a:pos x="connsiteX2" y="connsiteY2"/>
                  </a:cxn>
                  <a:cxn ang="0">
                    <a:pos x="connsiteX3" y="connsiteY3"/>
                  </a:cxn>
                </a:cxnLst>
                <a:rect l="l" t="t" r="r" b="b"/>
                <a:pathLst>
                  <a:path w="697118" h="1049776">
                    <a:moveTo>
                      <a:pt x="0" y="0"/>
                    </a:moveTo>
                    <a:lnTo>
                      <a:pt x="697118" y="0"/>
                    </a:lnTo>
                    <a:lnTo>
                      <a:pt x="697118" y="1049776"/>
                    </a:lnTo>
                    <a:lnTo>
                      <a:pt x="0" y="1049776"/>
                    </a:lnTo>
                    <a:close/>
                  </a:path>
                </a:pathLst>
              </a:custGeom>
              <a:solidFill>
                <a:srgbClr val="6E6760"/>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B4F2BA56-27CF-40D1-9E4E-739F1CF6982E}"/>
                  </a:ext>
                </a:extLst>
              </p:cNvPr>
              <p:cNvSpPr/>
              <p:nvPr/>
            </p:nvSpPr>
            <p:spPr>
              <a:xfrm flipH="1">
                <a:off x="9831083" y="5693407"/>
                <a:ext cx="134553" cy="68866"/>
              </a:xfrm>
              <a:custGeom>
                <a:avLst/>
                <a:gdLst>
                  <a:gd name="connsiteX0" fmla="*/ 0 w 63613"/>
                  <a:gd name="connsiteY0" fmla="*/ 3247 h 32558"/>
                  <a:gd name="connsiteX1" fmla="*/ 57071 w 63613"/>
                  <a:gd name="connsiteY1" fmla="*/ 94 h 32558"/>
                  <a:gd name="connsiteX2" fmla="*/ 46074 w 63613"/>
                  <a:gd name="connsiteY2" fmla="*/ 31980 h 32558"/>
                  <a:gd name="connsiteX3" fmla="*/ 0 w 63613"/>
                  <a:gd name="connsiteY3" fmla="*/ 3247 h 32558"/>
                </a:gdLst>
                <a:ahLst/>
                <a:cxnLst>
                  <a:cxn ang="0">
                    <a:pos x="connsiteX0" y="connsiteY0"/>
                  </a:cxn>
                  <a:cxn ang="0">
                    <a:pos x="connsiteX1" y="connsiteY1"/>
                  </a:cxn>
                  <a:cxn ang="0">
                    <a:pos x="connsiteX2" y="connsiteY2"/>
                  </a:cxn>
                  <a:cxn ang="0">
                    <a:pos x="connsiteX3" y="connsiteY3"/>
                  </a:cxn>
                </a:cxnLst>
                <a:rect l="l" t="t" r="r" b="b"/>
                <a:pathLst>
                  <a:path w="63613" h="32558">
                    <a:moveTo>
                      <a:pt x="0" y="3247"/>
                    </a:moveTo>
                    <a:cubicBezTo>
                      <a:pt x="0" y="3247"/>
                      <a:pt x="43710" y="2025"/>
                      <a:pt x="57071" y="94"/>
                    </a:cubicBezTo>
                    <a:cubicBezTo>
                      <a:pt x="70432" y="-1837"/>
                      <a:pt x="61604" y="26619"/>
                      <a:pt x="46074" y="31980"/>
                    </a:cubicBezTo>
                    <a:cubicBezTo>
                      <a:pt x="30585" y="37379"/>
                      <a:pt x="0" y="3247"/>
                      <a:pt x="0" y="3247"/>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68003153-5368-4E68-9401-E4C6FA072CA0}"/>
                  </a:ext>
                </a:extLst>
              </p:cNvPr>
              <p:cNvSpPr/>
              <p:nvPr/>
            </p:nvSpPr>
            <p:spPr>
              <a:xfrm flipH="1">
                <a:off x="9812251" y="5693107"/>
                <a:ext cx="550213" cy="455256"/>
              </a:xfrm>
              <a:custGeom>
                <a:avLst/>
                <a:gdLst>
                  <a:gd name="connsiteX0" fmla="*/ 213150 w 260126"/>
                  <a:gd name="connsiteY0" fmla="*/ 212125 h 215233"/>
                  <a:gd name="connsiteX1" fmla="*/ 184732 w 260126"/>
                  <a:gd name="connsiteY1" fmla="*/ 214727 h 215233"/>
                  <a:gd name="connsiteX2" fmla="*/ 155961 w 260126"/>
                  <a:gd name="connsiteY2" fmla="*/ 206844 h 215233"/>
                  <a:gd name="connsiteX3" fmla="*/ 146541 w 260126"/>
                  <a:gd name="connsiteY3" fmla="*/ 205031 h 215233"/>
                  <a:gd name="connsiteX4" fmla="*/ 94988 w 260126"/>
                  <a:gd name="connsiteY4" fmla="*/ 196360 h 215233"/>
                  <a:gd name="connsiteX5" fmla="*/ 0 w 260126"/>
                  <a:gd name="connsiteY5" fmla="*/ 150285 h 215233"/>
                  <a:gd name="connsiteX6" fmla="*/ 20968 w 260126"/>
                  <a:gd name="connsiteY6" fmla="*/ 82099 h 215233"/>
                  <a:gd name="connsiteX7" fmla="*/ 36773 w 260126"/>
                  <a:gd name="connsiteY7" fmla="*/ 28063 h 215233"/>
                  <a:gd name="connsiteX8" fmla="*/ 181816 w 260126"/>
                  <a:gd name="connsiteY8" fmla="*/ 631 h 215233"/>
                  <a:gd name="connsiteX9" fmla="*/ 187728 w 260126"/>
                  <a:gd name="connsiteY9" fmla="*/ 2523 h 215233"/>
                  <a:gd name="connsiteX10" fmla="*/ 224068 w 260126"/>
                  <a:gd name="connsiteY10" fmla="*/ 25461 h 215233"/>
                  <a:gd name="connsiteX11" fmla="*/ 259540 w 260126"/>
                  <a:gd name="connsiteY11" fmla="*/ 56126 h 215233"/>
                  <a:gd name="connsiteX12" fmla="*/ 249805 w 260126"/>
                  <a:gd name="connsiteY12" fmla="*/ 88721 h 215233"/>
                  <a:gd name="connsiteX13" fmla="*/ 242198 w 260126"/>
                  <a:gd name="connsiteY13" fmla="*/ 134046 h 215233"/>
                  <a:gd name="connsiteX14" fmla="*/ 226787 w 260126"/>
                  <a:gd name="connsiteY14" fmla="*/ 177244 h 215233"/>
                  <a:gd name="connsiteX15" fmla="*/ 213150 w 260126"/>
                  <a:gd name="connsiteY15" fmla="*/ 212125 h 2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126" h="215233">
                    <a:moveTo>
                      <a:pt x="213150" y="212125"/>
                    </a:moveTo>
                    <a:cubicBezTo>
                      <a:pt x="213150" y="212125"/>
                      <a:pt x="194074" y="216737"/>
                      <a:pt x="184732" y="214727"/>
                    </a:cubicBezTo>
                    <a:cubicBezTo>
                      <a:pt x="184732" y="214727"/>
                      <a:pt x="168021" y="209721"/>
                      <a:pt x="155961" y="206844"/>
                    </a:cubicBezTo>
                    <a:cubicBezTo>
                      <a:pt x="152138" y="205977"/>
                      <a:pt x="148748" y="205267"/>
                      <a:pt x="146541" y="205031"/>
                    </a:cubicBezTo>
                    <a:cubicBezTo>
                      <a:pt x="137279" y="204124"/>
                      <a:pt x="116665" y="204834"/>
                      <a:pt x="94988" y="196360"/>
                    </a:cubicBezTo>
                    <a:cubicBezTo>
                      <a:pt x="73388" y="187925"/>
                      <a:pt x="0" y="150285"/>
                      <a:pt x="0" y="150285"/>
                    </a:cubicBezTo>
                    <a:lnTo>
                      <a:pt x="20968" y="82099"/>
                    </a:lnTo>
                    <a:lnTo>
                      <a:pt x="36773" y="28063"/>
                    </a:lnTo>
                    <a:cubicBezTo>
                      <a:pt x="36773" y="28063"/>
                      <a:pt x="160769" y="-4927"/>
                      <a:pt x="181816" y="631"/>
                    </a:cubicBezTo>
                    <a:cubicBezTo>
                      <a:pt x="183865" y="1183"/>
                      <a:pt x="185876" y="1813"/>
                      <a:pt x="187728" y="2523"/>
                    </a:cubicBezTo>
                    <a:cubicBezTo>
                      <a:pt x="205110" y="8947"/>
                      <a:pt x="215318" y="21047"/>
                      <a:pt x="224068" y="25461"/>
                    </a:cubicBezTo>
                    <a:cubicBezTo>
                      <a:pt x="227260" y="27117"/>
                      <a:pt x="257964" y="45562"/>
                      <a:pt x="259540" y="56126"/>
                    </a:cubicBezTo>
                    <a:cubicBezTo>
                      <a:pt x="261787" y="70827"/>
                      <a:pt x="257372" y="81902"/>
                      <a:pt x="249805" y="88721"/>
                    </a:cubicBezTo>
                    <a:cubicBezTo>
                      <a:pt x="249805" y="88721"/>
                      <a:pt x="252918" y="117650"/>
                      <a:pt x="242198" y="134046"/>
                    </a:cubicBezTo>
                    <a:cubicBezTo>
                      <a:pt x="242198" y="134046"/>
                      <a:pt x="245942" y="160651"/>
                      <a:pt x="226787" y="177244"/>
                    </a:cubicBezTo>
                    <a:cubicBezTo>
                      <a:pt x="226827" y="177244"/>
                      <a:pt x="227615" y="204676"/>
                      <a:pt x="213150" y="212125"/>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924A7099-8359-40F6-910C-BDFF3781B79A}"/>
                  </a:ext>
                </a:extLst>
              </p:cNvPr>
              <p:cNvSpPr/>
              <p:nvPr/>
            </p:nvSpPr>
            <p:spPr>
              <a:xfrm flipH="1">
                <a:off x="10229079" y="4003753"/>
                <a:ext cx="1380205" cy="2065339"/>
              </a:xfrm>
              <a:custGeom>
                <a:avLst/>
                <a:gdLst>
                  <a:gd name="connsiteX0" fmla="*/ 652368 w 652524"/>
                  <a:gd name="connsiteY0" fmla="*/ 809244 h 976437"/>
                  <a:gd name="connsiteX1" fmla="*/ 592419 w 652524"/>
                  <a:gd name="connsiteY1" fmla="*/ 976437 h 976437"/>
                  <a:gd name="connsiteX2" fmla="*/ 8780 w 652524"/>
                  <a:gd name="connsiteY2" fmla="*/ 789261 h 976437"/>
                  <a:gd name="connsiteX3" fmla="*/ 234503 w 652524"/>
                  <a:gd name="connsiteY3" fmla="*/ 0 h 976437"/>
                  <a:gd name="connsiteX4" fmla="*/ 446273 w 652524"/>
                  <a:gd name="connsiteY4" fmla="*/ 72088 h 976437"/>
                  <a:gd name="connsiteX5" fmla="*/ 332485 w 652524"/>
                  <a:gd name="connsiteY5" fmla="*/ 287248 h 976437"/>
                  <a:gd name="connsiteX6" fmla="*/ 159025 w 652524"/>
                  <a:gd name="connsiteY6" fmla="*/ 606026 h 976437"/>
                  <a:gd name="connsiteX7" fmla="*/ 652368 w 652524"/>
                  <a:gd name="connsiteY7" fmla="*/ 809244 h 97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524" h="976437">
                    <a:moveTo>
                      <a:pt x="652368" y="809244"/>
                    </a:moveTo>
                    <a:cubicBezTo>
                      <a:pt x="652368" y="809244"/>
                      <a:pt x="658595" y="896309"/>
                      <a:pt x="592419" y="976437"/>
                    </a:cubicBezTo>
                    <a:cubicBezTo>
                      <a:pt x="592419" y="976437"/>
                      <a:pt x="70896" y="813698"/>
                      <a:pt x="8780" y="789261"/>
                    </a:cubicBezTo>
                    <a:cubicBezTo>
                      <a:pt x="-53336" y="764825"/>
                      <a:pt x="234503" y="0"/>
                      <a:pt x="234503" y="0"/>
                    </a:cubicBezTo>
                    <a:lnTo>
                      <a:pt x="446273" y="72088"/>
                    </a:lnTo>
                    <a:lnTo>
                      <a:pt x="332485" y="287248"/>
                    </a:lnTo>
                    <a:cubicBezTo>
                      <a:pt x="332485" y="287248"/>
                      <a:pt x="276163" y="407775"/>
                      <a:pt x="159025" y="606026"/>
                    </a:cubicBezTo>
                    <a:cubicBezTo>
                      <a:pt x="158986" y="606066"/>
                      <a:pt x="231074" y="674528"/>
                      <a:pt x="652368" y="809244"/>
                    </a:cubicBezTo>
                    <a:close/>
                  </a:path>
                </a:pathLst>
              </a:custGeom>
              <a:solidFill>
                <a:srgbClr val="02020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E9956F16-DD58-4E9C-A9B9-1C5B58D7699D}"/>
                  </a:ext>
                </a:extLst>
              </p:cNvPr>
              <p:cNvSpPr/>
              <p:nvPr/>
            </p:nvSpPr>
            <p:spPr>
              <a:xfrm flipH="1">
                <a:off x="9452679" y="3197007"/>
                <a:ext cx="848094" cy="485290"/>
              </a:xfrm>
              <a:custGeom>
                <a:avLst/>
                <a:gdLst>
                  <a:gd name="connsiteX0" fmla="*/ 400956 w 400956"/>
                  <a:gd name="connsiteY0" fmla="*/ 151664 h 229432"/>
                  <a:gd name="connsiteX1" fmla="*/ 352832 w 400956"/>
                  <a:gd name="connsiteY1" fmla="*/ 0 h 229432"/>
                  <a:gd name="connsiteX2" fmla="*/ 50962 w 400956"/>
                  <a:gd name="connsiteY2" fmla="*/ 11036 h 229432"/>
                  <a:gd name="connsiteX3" fmla="*/ 0 w 400956"/>
                  <a:gd name="connsiteY3" fmla="*/ 156157 h 229432"/>
                  <a:gd name="connsiteX4" fmla="*/ 400956 w 400956"/>
                  <a:gd name="connsiteY4" fmla="*/ 151664 h 22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56" h="229432">
                    <a:moveTo>
                      <a:pt x="400956" y="151664"/>
                    </a:moveTo>
                    <a:lnTo>
                      <a:pt x="352832" y="0"/>
                    </a:lnTo>
                    <a:cubicBezTo>
                      <a:pt x="352832" y="0"/>
                      <a:pt x="275384" y="36024"/>
                      <a:pt x="50962" y="11036"/>
                    </a:cubicBezTo>
                    <a:lnTo>
                      <a:pt x="0" y="156157"/>
                    </a:lnTo>
                    <a:cubicBezTo>
                      <a:pt x="-39" y="156157"/>
                      <a:pt x="192576" y="323981"/>
                      <a:pt x="400956" y="151664"/>
                    </a:cubicBezTo>
                    <a:close/>
                  </a:path>
                </a:pathLst>
              </a:custGeom>
              <a:solidFill>
                <a:srgbClr val="02020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Oval 275">
                <a:extLst>
                  <a:ext uri="{FF2B5EF4-FFF2-40B4-BE49-F238E27FC236}">
                    <a16:creationId xmlns:a16="http://schemas.microsoft.com/office/drawing/2014/main" id="{F6698635-4D03-43CD-BA75-FB5AE5CDD8B3}"/>
                  </a:ext>
                </a:extLst>
              </p:cNvPr>
              <p:cNvSpPr/>
              <p:nvPr/>
            </p:nvSpPr>
            <p:spPr>
              <a:xfrm rot="1072442">
                <a:off x="9690626" y="1618548"/>
                <a:ext cx="756073" cy="478846"/>
              </a:xfrm>
              <a:custGeom>
                <a:avLst/>
                <a:gdLst>
                  <a:gd name="connsiteX0" fmla="*/ 0 w 754770"/>
                  <a:gd name="connsiteY0" fmla="*/ 227710 h 455420"/>
                  <a:gd name="connsiteX1" fmla="*/ 377385 w 754770"/>
                  <a:gd name="connsiteY1" fmla="*/ 0 h 455420"/>
                  <a:gd name="connsiteX2" fmla="*/ 754770 w 754770"/>
                  <a:gd name="connsiteY2" fmla="*/ 227710 h 455420"/>
                  <a:gd name="connsiteX3" fmla="*/ 377385 w 754770"/>
                  <a:gd name="connsiteY3" fmla="*/ 455420 h 455420"/>
                  <a:gd name="connsiteX4" fmla="*/ 0 w 754770"/>
                  <a:gd name="connsiteY4" fmla="*/ 227710 h 455420"/>
                  <a:gd name="connsiteX0" fmla="*/ 0 w 789371"/>
                  <a:gd name="connsiteY0" fmla="*/ 229489 h 463706"/>
                  <a:gd name="connsiteX1" fmla="*/ 377385 w 789371"/>
                  <a:gd name="connsiteY1" fmla="*/ 1779 h 463706"/>
                  <a:gd name="connsiteX2" fmla="*/ 789371 w 789371"/>
                  <a:gd name="connsiteY2" fmla="*/ 336782 h 463706"/>
                  <a:gd name="connsiteX3" fmla="*/ 377385 w 789371"/>
                  <a:gd name="connsiteY3" fmla="*/ 457199 h 463706"/>
                  <a:gd name="connsiteX4" fmla="*/ 0 w 789371"/>
                  <a:gd name="connsiteY4" fmla="*/ 229489 h 463706"/>
                  <a:gd name="connsiteX0" fmla="*/ 0 w 789441"/>
                  <a:gd name="connsiteY0" fmla="*/ 229489 h 463706"/>
                  <a:gd name="connsiteX1" fmla="*/ 377385 w 789441"/>
                  <a:gd name="connsiteY1" fmla="*/ 1779 h 463706"/>
                  <a:gd name="connsiteX2" fmla="*/ 789371 w 789441"/>
                  <a:gd name="connsiteY2" fmla="*/ 336782 h 463706"/>
                  <a:gd name="connsiteX3" fmla="*/ 377385 w 789441"/>
                  <a:gd name="connsiteY3" fmla="*/ 457199 h 463706"/>
                  <a:gd name="connsiteX4" fmla="*/ 0 w 789441"/>
                  <a:gd name="connsiteY4" fmla="*/ 229489 h 463706"/>
                  <a:gd name="connsiteX0" fmla="*/ 0 w 753297"/>
                  <a:gd name="connsiteY0" fmla="*/ 231193 h 482322"/>
                  <a:gd name="connsiteX1" fmla="*/ 377385 w 753297"/>
                  <a:gd name="connsiteY1" fmla="*/ 3483 h 482322"/>
                  <a:gd name="connsiteX2" fmla="*/ 753219 w 753297"/>
                  <a:gd name="connsiteY2" fmla="*/ 389628 h 482322"/>
                  <a:gd name="connsiteX3" fmla="*/ 377385 w 753297"/>
                  <a:gd name="connsiteY3" fmla="*/ 458903 h 482322"/>
                  <a:gd name="connsiteX4" fmla="*/ 0 w 753297"/>
                  <a:gd name="connsiteY4" fmla="*/ 231193 h 482322"/>
                  <a:gd name="connsiteX0" fmla="*/ 0 w 755856"/>
                  <a:gd name="connsiteY0" fmla="*/ 231193 h 482322"/>
                  <a:gd name="connsiteX1" fmla="*/ 377385 w 755856"/>
                  <a:gd name="connsiteY1" fmla="*/ 3483 h 482322"/>
                  <a:gd name="connsiteX2" fmla="*/ 753219 w 755856"/>
                  <a:gd name="connsiteY2" fmla="*/ 389628 h 482322"/>
                  <a:gd name="connsiteX3" fmla="*/ 377385 w 755856"/>
                  <a:gd name="connsiteY3" fmla="*/ 458903 h 482322"/>
                  <a:gd name="connsiteX4" fmla="*/ 0 w 755856"/>
                  <a:gd name="connsiteY4" fmla="*/ 231193 h 482322"/>
                  <a:gd name="connsiteX0" fmla="*/ 0 w 756073"/>
                  <a:gd name="connsiteY0" fmla="*/ 227717 h 478846"/>
                  <a:gd name="connsiteX1" fmla="*/ 377385 w 756073"/>
                  <a:gd name="connsiteY1" fmla="*/ 7 h 478846"/>
                  <a:gd name="connsiteX2" fmla="*/ 753219 w 756073"/>
                  <a:gd name="connsiteY2" fmla="*/ 386152 h 478846"/>
                  <a:gd name="connsiteX3" fmla="*/ 377385 w 756073"/>
                  <a:gd name="connsiteY3" fmla="*/ 455427 h 478846"/>
                  <a:gd name="connsiteX4" fmla="*/ 0 w 756073"/>
                  <a:gd name="connsiteY4" fmla="*/ 227717 h 47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073" h="478846">
                    <a:moveTo>
                      <a:pt x="0" y="227717"/>
                    </a:moveTo>
                    <a:cubicBezTo>
                      <a:pt x="0" y="101956"/>
                      <a:pt x="227810" y="1095"/>
                      <a:pt x="377385" y="7"/>
                    </a:cubicBezTo>
                    <a:cubicBezTo>
                      <a:pt x="526960" y="-1081"/>
                      <a:pt x="786109" y="137915"/>
                      <a:pt x="753219" y="386152"/>
                    </a:cubicBezTo>
                    <a:cubicBezTo>
                      <a:pt x="753219" y="511913"/>
                      <a:pt x="502922" y="481833"/>
                      <a:pt x="377385" y="455427"/>
                    </a:cubicBezTo>
                    <a:cubicBezTo>
                      <a:pt x="251849" y="429021"/>
                      <a:pt x="0" y="353478"/>
                      <a:pt x="0" y="227717"/>
                    </a:cubicBezTo>
                    <a:close/>
                  </a:path>
                </a:pathLst>
              </a:custGeom>
              <a:solidFill>
                <a:srgbClr val="16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A9E1E4FE-9D2A-4F04-81C7-4A39B0BDC00C}"/>
                </a:ext>
              </a:extLst>
            </p:cNvPr>
            <p:cNvGrpSpPr/>
            <p:nvPr/>
          </p:nvGrpSpPr>
          <p:grpSpPr>
            <a:xfrm>
              <a:off x="9925620" y="2361679"/>
              <a:ext cx="472052" cy="650789"/>
              <a:chOff x="2234847" y="2859086"/>
              <a:chExt cx="472052" cy="650789"/>
            </a:xfrm>
          </p:grpSpPr>
          <p:sp>
            <p:nvSpPr>
              <p:cNvPr id="53" name="Oval 52">
                <a:extLst>
                  <a:ext uri="{FF2B5EF4-FFF2-40B4-BE49-F238E27FC236}">
                    <a16:creationId xmlns:a16="http://schemas.microsoft.com/office/drawing/2014/main" id="{9EA830D1-9B52-4D51-A8D7-FAF2EDBF4DD8}"/>
                  </a:ext>
                </a:extLst>
              </p:cNvPr>
              <p:cNvSpPr/>
              <p:nvPr/>
            </p:nvSpPr>
            <p:spPr>
              <a:xfrm rot="21201407">
                <a:off x="2234847" y="3448026"/>
                <a:ext cx="109015" cy="6184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60981B88-B658-4C4C-85A0-E706495A715D}"/>
                  </a:ext>
                </a:extLst>
              </p:cNvPr>
              <p:cNvSpPr/>
              <p:nvPr/>
            </p:nvSpPr>
            <p:spPr>
              <a:xfrm>
                <a:off x="2330161" y="2884726"/>
                <a:ext cx="361505" cy="586019"/>
              </a:xfrm>
              <a:custGeom>
                <a:avLst/>
                <a:gdLst>
                  <a:gd name="connsiteX0" fmla="*/ 438727 w 438727"/>
                  <a:gd name="connsiteY0" fmla="*/ 0 h 711200"/>
                  <a:gd name="connsiteX1" fmla="*/ 0 w 438727"/>
                  <a:gd name="connsiteY1" fmla="*/ 711200 h 711200"/>
                  <a:gd name="connsiteX0" fmla="*/ 438727 w 438727"/>
                  <a:gd name="connsiteY0" fmla="*/ 0 h 711200"/>
                  <a:gd name="connsiteX1" fmla="*/ 0 w 438727"/>
                  <a:gd name="connsiteY1" fmla="*/ 711200 h 711200"/>
                  <a:gd name="connsiteX0" fmla="*/ 438727 w 438727"/>
                  <a:gd name="connsiteY0" fmla="*/ 0 h 711200"/>
                  <a:gd name="connsiteX1" fmla="*/ 0 w 438727"/>
                  <a:gd name="connsiteY1" fmla="*/ 711200 h 711200"/>
                </a:gdLst>
                <a:ahLst/>
                <a:cxnLst>
                  <a:cxn ang="0">
                    <a:pos x="connsiteX0" y="connsiteY0"/>
                  </a:cxn>
                  <a:cxn ang="0">
                    <a:pos x="connsiteX1" y="connsiteY1"/>
                  </a:cxn>
                </a:cxnLst>
                <a:rect l="l" t="t" r="r" b="b"/>
                <a:pathLst>
                  <a:path w="438727" h="711200">
                    <a:moveTo>
                      <a:pt x="438727" y="0"/>
                    </a:moveTo>
                    <a:cubicBezTo>
                      <a:pt x="357139" y="287867"/>
                      <a:pt x="261697" y="621914"/>
                      <a:pt x="0" y="711200"/>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4F30D46B-B33A-4AC9-9DF0-06BA137ABE8D}"/>
                  </a:ext>
                </a:extLst>
              </p:cNvPr>
              <p:cNvSpPr/>
              <p:nvPr/>
            </p:nvSpPr>
            <p:spPr>
              <a:xfrm>
                <a:off x="2669227" y="2859086"/>
                <a:ext cx="37672" cy="56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 name="ARM">
            <a:extLst>
              <a:ext uri="{FF2B5EF4-FFF2-40B4-BE49-F238E27FC236}">
                <a16:creationId xmlns:a16="http://schemas.microsoft.com/office/drawing/2014/main" id="{495D605B-03DC-450E-B5D4-156558CC25A6}"/>
              </a:ext>
            </a:extLst>
          </p:cNvPr>
          <p:cNvGrpSpPr/>
          <p:nvPr/>
        </p:nvGrpSpPr>
        <p:grpSpPr>
          <a:xfrm rot="5400000">
            <a:off x="8242946" y="3382179"/>
            <a:ext cx="3103312" cy="4059195"/>
            <a:chOff x="6732531" y="3568332"/>
            <a:chExt cx="3103312" cy="4059195"/>
          </a:xfrm>
        </p:grpSpPr>
        <p:grpSp>
          <p:nvGrpSpPr>
            <p:cNvPr id="6" name="Group 5">
              <a:extLst>
                <a:ext uri="{FF2B5EF4-FFF2-40B4-BE49-F238E27FC236}">
                  <a16:creationId xmlns:a16="http://schemas.microsoft.com/office/drawing/2014/main" id="{8036D628-193C-45AC-9B22-A614A47297E3}"/>
                </a:ext>
              </a:extLst>
            </p:cNvPr>
            <p:cNvGrpSpPr/>
            <p:nvPr/>
          </p:nvGrpSpPr>
          <p:grpSpPr>
            <a:xfrm>
              <a:off x="6732531" y="5301436"/>
              <a:ext cx="1778169" cy="2326091"/>
              <a:chOff x="6732531" y="5301436"/>
              <a:chExt cx="1778169" cy="2326091"/>
            </a:xfrm>
          </p:grpSpPr>
          <p:grpSp>
            <p:nvGrpSpPr>
              <p:cNvPr id="2" name="Group 1">
                <a:extLst>
                  <a:ext uri="{FF2B5EF4-FFF2-40B4-BE49-F238E27FC236}">
                    <a16:creationId xmlns:a16="http://schemas.microsoft.com/office/drawing/2014/main" id="{A9E163C8-7059-4501-8935-81C375F04BF6}"/>
                  </a:ext>
                </a:extLst>
              </p:cNvPr>
              <p:cNvGrpSpPr/>
              <p:nvPr/>
            </p:nvGrpSpPr>
            <p:grpSpPr>
              <a:xfrm>
                <a:off x="6732531" y="6600559"/>
                <a:ext cx="923583" cy="1026968"/>
                <a:chOff x="6732531" y="6600559"/>
                <a:chExt cx="923583" cy="1026968"/>
              </a:xfrm>
            </p:grpSpPr>
            <p:sp>
              <p:nvSpPr>
                <p:cNvPr id="31" name="Freeform: Shape 30">
                  <a:extLst>
                    <a:ext uri="{FF2B5EF4-FFF2-40B4-BE49-F238E27FC236}">
                      <a16:creationId xmlns:a16="http://schemas.microsoft.com/office/drawing/2014/main" id="{1A56BC07-ADB1-4556-AE43-10169A8508A2}"/>
                    </a:ext>
                  </a:extLst>
                </p:cNvPr>
                <p:cNvSpPr/>
                <p:nvPr/>
              </p:nvSpPr>
              <p:spPr>
                <a:xfrm flipH="1">
                  <a:off x="6872425" y="6600559"/>
                  <a:ext cx="783689" cy="666918"/>
                </a:xfrm>
                <a:custGeom>
                  <a:avLst/>
                  <a:gdLst>
                    <a:gd name="connsiteX0" fmla="*/ 114024 w 370507"/>
                    <a:gd name="connsiteY0" fmla="*/ 0 h 315301"/>
                    <a:gd name="connsiteX1" fmla="*/ 183669 w 370507"/>
                    <a:gd name="connsiteY1" fmla="*/ 70945 h 315301"/>
                    <a:gd name="connsiteX2" fmla="*/ 284174 w 370507"/>
                    <a:gd name="connsiteY2" fmla="*/ 65506 h 315301"/>
                    <a:gd name="connsiteX3" fmla="*/ 370332 w 370507"/>
                    <a:gd name="connsiteY3" fmla="*/ 77448 h 315301"/>
                    <a:gd name="connsiteX4" fmla="*/ 234907 w 370507"/>
                    <a:gd name="connsiteY4" fmla="*/ 114970 h 315301"/>
                    <a:gd name="connsiteX5" fmla="*/ 299545 w 370507"/>
                    <a:gd name="connsiteY5" fmla="*/ 200577 h 315301"/>
                    <a:gd name="connsiteX6" fmla="*/ 140274 w 370507"/>
                    <a:gd name="connsiteY6" fmla="*/ 305417 h 315301"/>
                    <a:gd name="connsiteX7" fmla="*/ 57505 w 370507"/>
                    <a:gd name="connsiteY7" fmla="*/ 170149 h 315301"/>
                    <a:gd name="connsiteX8" fmla="*/ 0 w 370507"/>
                    <a:gd name="connsiteY8" fmla="*/ 97825 h 315301"/>
                    <a:gd name="connsiteX9" fmla="*/ 114024 w 370507"/>
                    <a:gd name="connsiteY9" fmla="*/ 0 h 3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507" h="315301">
                      <a:moveTo>
                        <a:pt x="114024" y="0"/>
                      </a:moveTo>
                      <a:cubicBezTo>
                        <a:pt x="114024" y="0"/>
                        <a:pt x="149576" y="81113"/>
                        <a:pt x="183669" y="70945"/>
                      </a:cubicBezTo>
                      <a:cubicBezTo>
                        <a:pt x="217722" y="60776"/>
                        <a:pt x="268290" y="63771"/>
                        <a:pt x="284174" y="65506"/>
                      </a:cubicBezTo>
                      <a:cubicBezTo>
                        <a:pt x="305378" y="67831"/>
                        <a:pt x="374431" y="51632"/>
                        <a:pt x="370332" y="77448"/>
                      </a:cubicBezTo>
                      <a:cubicBezTo>
                        <a:pt x="366273" y="103225"/>
                        <a:pt x="257609" y="109334"/>
                        <a:pt x="234907" y="114970"/>
                      </a:cubicBezTo>
                      <a:cubicBezTo>
                        <a:pt x="212165" y="120606"/>
                        <a:pt x="293869" y="178347"/>
                        <a:pt x="299545" y="200577"/>
                      </a:cubicBezTo>
                      <a:cubicBezTo>
                        <a:pt x="305221" y="222767"/>
                        <a:pt x="191196" y="351492"/>
                        <a:pt x="140274" y="305417"/>
                      </a:cubicBezTo>
                      <a:cubicBezTo>
                        <a:pt x="89312" y="259343"/>
                        <a:pt x="68226" y="176495"/>
                        <a:pt x="57505" y="170149"/>
                      </a:cubicBezTo>
                      <a:cubicBezTo>
                        <a:pt x="46784" y="163843"/>
                        <a:pt x="0" y="97825"/>
                        <a:pt x="0" y="97825"/>
                      </a:cubicBezTo>
                      <a:lnTo>
                        <a:pt x="114024" y="0"/>
                      </a:ln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121F8056-F346-4427-9A1D-7B01B4709BC9}"/>
                    </a:ext>
                  </a:extLst>
                </p:cNvPr>
                <p:cNvSpPr/>
                <p:nvPr/>
              </p:nvSpPr>
              <p:spPr>
                <a:xfrm flipH="1">
                  <a:off x="6732531" y="6996053"/>
                  <a:ext cx="621626" cy="631474"/>
                </a:xfrm>
                <a:custGeom>
                  <a:avLst/>
                  <a:gdLst>
                    <a:gd name="connsiteX0" fmla="*/ 147644 w 293888"/>
                    <a:gd name="connsiteY0" fmla="*/ 0 h 298544"/>
                    <a:gd name="connsiteX1" fmla="*/ 293869 w 293888"/>
                    <a:gd name="connsiteY1" fmla="*/ 169676 h 298544"/>
                    <a:gd name="connsiteX2" fmla="*/ 270694 w 293888"/>
                    <a:gd name="connsiteY2" fmla="*/ 181816 h 298544"/>
                    <a:gd name="connsiteX3" fmla="*/ 125257 w 293888"/>
                    <a:gd name="connsiteY3" fmla="*/ 39650 h 298544"/>
                    <a:gd name="connsiteX4" fmla="*/ 268723 w 293888"/>
                    <a:gd name="connsiteY4" fmla="*/ 262772 h 298544"/>
                    <a:gd name="connsiteX5" fmla="*/ 245233 w 293888"/>
                    <a:gd name="connsiteY5" fmla="*/ 280271 h 298544"/>
                    <a:gd name="connsiteX6" fmla="*/ 85725 w 293888"/>
                    <a:gd name="connsiteY6" fmla="*/ 75320 h 298544"/>
                    <a:gd name="connsiteX7" fmla="*/ 215041 w 293888"/>
                    <a:gd name="connsiteY7" fmla="*/ 283543 h 298544"/>
                    <a:gd name="connsiteX8" fmla="*/ 184259 w 293888"/>
                    <a:gd name="connsiteY8" fmla="*/ 292017 h 298544"/>
                    <a:gd name="connsiteX9" fmla="*/ 41897 w 293888"/>
                    <a:gd name="connsiteY9" fmla="*/ 104486 h 298544"/>
                    <a:gd name="connsiteX10" fmla="*/ 119384 w 293888"/>
                    <a:gd name="connsiteY10" fmla="*/ 263718 h 298544"/>
                    <a:gd name="connsiteX11" fmla="*/ 79695 w 293888"/>
                    <a:gd name="connsiteY11" fmla="*/ 245745 h 298544"/>
                    <a:gd name="connsiteX12" fmla="*/ 0 w 293888"/>
                    <a:gd name="connsiteY12" fmla="*/ 120527 h 298544"/>
                    <a:gd name="connsiteX13" fmla="*/ 147644 w 293888"/>
                    <a:gd name="connsiteY13"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888" h="298544">
                      <a:moveTo>
                        <a:pt x="147644" y="0"/>
                      </a:moveTo>
                      <a:cubicBezTo>
                        <a:pt x="147644" y="0"/>
                        <a:pt x="293396" y="151388"/>
                        <a:pt x="293869" y="169676"/>
                      </a:cubicBezTo>
                      <a:cubicBezTo>
                        <a:pt x="294381" y="187964"/>
                        <a:pt x="284961" y="195413"/>
                        <a:pt x="270694" y="181816"/>
                      </a:cubicBezTo>
                      <a:cubicBezTo>
                        <a:pt x="256426" y="168218"/>
                        <a:pt x="125257" y="39650"/>
                        <a:pt x="125257" y="39650"/>
                      </a:cubicBezTo>
                      <a:cubicBezTo>
                        <a:pt x="125257" y="39650"/>
                        <a:pt x="264900" y="248031"/>
                        <a:pt x="268723" y="262772"/>
                      </a:cubicBezTo>
                      <a:cubicBezTo>
                        <a:pt x="270970" y="271403"/>
                        <a:pt x="253588" y="286853"/>
                        <a:pt x="245233" y="280271"/>
                      </a:cubicBezTo>
                      <a:cubicBezTo>
                        <a:pt x="236877" y="273689"/>
                        <a:pt x="85725" y="75320"/>
                        <a:pt x="85725" y="75320"/>
                      </a:cubicBezTo>
                      <a:cubicBezTo>
                        <a:pt x="85725" y="75320"/>
                        <a:pt x="215751" y="270103"/>
                        <a:pt x="215041" y="283543"/>
                      </a:cubicBezTo>
                      <a:cubicBezTo>
                        <a:pt x="214450" y="295288"/>
                        <a:pt x="194980" y="305772"/>
                        <a:pt x="184259" y="292017"/>
                      </a:cubicBezTo>
                      <a:cubicBezTo>
                        <a:pt x="173539" y="278261"/>
                        <a:pt x="41897" y="104486"/>
                        <a:pt x="41897" y="104486"/>
                      </a:cubicBezTo>
                      <a:cubicBezTo>
                        <a:pt x="41897" y="104486"/>
                        <a:pt x="126912" y="252366"/>
                        <a:pt x="119384" y="263718"/>
                      </a:cubicBezTo>
                      <a:cubicBezTo>
                        <a:pt x="114773" y="270654"/>
                        <a:pt x="100347" y="284646"/>
                        <a:pt x="79695" y="245745"/>
                      </a:cubicBezTo>
                      <a:cubicBezTo>
                        <a:pt x="59042" y="206844"/>
                        <a:pt x="0" y="120527"/>
                        <a:pt x="0" y="120527"/>
                      </a:cubicBezTo>
                      <a:lnTo>
                        <a:pt x="147644" y="0"/>
                      </a:ln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1" name="Freeform: Shape 50">
                <a:extLst>
                  <a:ext uri="{FF2B5EF4-FFF2-40B4-BE49-F238E27FC236}">
                    <a16:creationId xmlns:a16="http://schemas.microsoft.com/office/drawing/2014/main" id="{588518E4-D2D9-4F9B-8D05-E542382960BB}"/>
                  </a:ext>
                </a:extLst>
              </p:cNvPr>
              <p:cNvSpPr/>
              <p:nvPr/>
            </p:nvSpPr>
            <p:spPr>
              <a:xfrm flipH="1">
                <a:off x="7262289" y="5390724"/>
                <a:ext cx="1245541" cy="1547394"/>
              </a:xfrm>
              <a:custGeom>
                <a:avLst/>
                <a:gdLst>
                  <a:gd name="connsiteX0" fmla="*/ 468812 w 1245541"/>
                  <a:gd name="connsiteY0" fmla="*/ 0 h 1547394"/>
                  <a:gd name="connsiteX1" fmla="*/ 0 w 1245541"/>
                  <a:gd name="connsiteY1" fmla="*/ 265257 h 1547394"/>
                  <a:gd name="connsiteX2" fmla="*/ 42922 w 1245541"/>
                  <a:gd name="connsiteY2" fmla="*/ 339277 h 1547394"/>
                  <a:gd name="connsiteX3" fmla="*/ 410785 w 1245541"/>
                  <a:gd name="connsiteY3" fmla="*/ 888956 h 1547394"/>
                  <a:gd name="connsiteX4" fmla="*/ 864385 w 1245541"/>
                  <a:gd name="connsiteY4" fmla="*/ 1543888 h 1547394"/>
                  <a:gd name="connsiteX5" fmla="*/ 1245541 w 1245541"/>
                  <a:gd name="connsiteY5" fmla="*/ 1300705 h 1547394"/>
                  <a:gd name="connsiteX6" fmla="*/ 712241 w 1245541"/>
                  <a:gd name="connsiteY6" fmla="*/ 479121 h 1547394"/>
                  <a:gd name="connsiteX7" fmla="*/ 491277 w 1245541"/>
                  <a:gd name="connsiteY7" fmla="*/ 59010 h 1547394"/>
                  <a:gd name="connsiteX8" fmla="*/ 468812 w 1245541"/>
                  <a:gd name="connsiteY8" fmla="*/ 0 h 154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541" h="1547394">
                    <a:moveTo>
                      <a:pt x="468812" y="0"/>
                    </a:moveTo>
                    <a:lnTo>
                      <a:pt x="0" y="265257"/>
                    </a:lnTo>
                    <a:lnTo>
                      <a:pt x="42922" y="339277"/>
                    </a:lnTo>
                    <a:cubicBezTo>
                      <a:pt x="129923" y="482847"/>
                      <a:pt x="270468" y="688197"/>
                      <a:pt x="410785" y="888956"/>
                    </a:cubicBezTo>
                    <a:cubicBezTo>
                      <a:pt x="637877" y="1213171"/>
                      <a:pt x="864385" y="1524881"/>
                      <a:pt x="864385" y="1543888"/>
                    </a:cubicBezTo>
                    <a:cubicBezTo>
                      <a:pt x="864385" y="1581737"/>
                      <a:pt x="1245541" y="1300705"/>
                      <a:pt x="1245541" y="1300705"/>
                    </a:cubicBezTo>
                    <a:cubicBezTo>
                      <a:pt x="1245541" y="1300705"/>
                      <a:pt x="948586" y="881119"/>
                      <a:pt x="712241" y="479121"/>
                    </a:cubicBezTo>
                    <a:cubicBezTo>
                      <a:pt x="623956" y="329060"/>
                      <a:pt x="544064" y="181391"/>
                      <a:pt x="491277" y="59010"/>
                    </a:cubicBezTo>
                    <a:lnTo>
                      <a:pt x="468812" y="0"/>
                    </a:lnTo>
                    <a:close/>
                  </a:path>
                </a:pathLst>
              </a:custGeom>
              <a:solidFill>
                <a:srgbClr val="020202"/>
              </a:solidFill>
              <a:ln w="393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6B19DC-3FCB-4D8D-8018-BF7CE16ECED8}"/>
                  </a:ext>
                </a:extLst>
              </p:cNvPr>
              <p:cNvSpPr/>
              <p:nvPr/>
            </p:nvSpPr>
            <p:spPr>
              <a:xfrm rot="1113925">
                <a:off x="7983590" y="5301436"/>
                <a:ext cx="527110" cy="565864"/>
              </a:xfrm>
              <a:prstGeom prst="ellipse">
                <a:avLst/>
              </a:prstGeom>
              <a:solidFill>
                <a:srgbClr val="020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Oval 6">
              <a:extLst>
                <a:ext uri="{FF2B5EF4-FFF2-40B4-BE49-F238E27FC236}">
                  <a16:creationId xmlns:a16="http://schemas.microsoft.com/office/drawing/2014/main" id="{7BA975B4-A9F3-459D-9763-D9BA28BBC439}"/>
                </a:ext>
              </a:extLst>
            </p:cNvPr>
            <p:cNvSpPr/>
            <p:nvPr/>
          </p:nvSpPr>
          <p:spPr>
            <a:xfrm>
              <a:off x="9332244" y="3568332"/>
              <a:ext cx="503599" cy="50359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LIGHT">
            <a:extLst>
              <a:ext uri="{FF2B5EF4-FFF2-40B4-BE49-F238E27FC236}">
                <a16:creationId xmlns:a16="http://schemas.microsoft.com/office/drawing/2014/main" id="{B2762F21-1C1D-43FF-A8B7-8B970BD71FB4}"/>
              </a:ext>
            </a:extLst>
          </p:cNvPr>
          <p:cNvGrpSpPr/>
          <p:nvPr/>
        </p:nvGrpSpPr>
        <p:grpSpPr>
          <a:xfrm>
            <a:off x="9006660" y="-612281"/>
            <a:ext cx="5132440" cy="7470281"/>
            <a:chOff x="-1253614" y="-553286"/>
            <a:chExt cx="5132440" cy="7470281"/>
          </a:xfrm>
        </p:grpSpPr>
        <p:sp>
          <p:nvSpPr>
            <p:cNvPr id="300" name="Trapezoid 299">
              <a:extLst>
                <a:ext uri="{FF2B5EF4-FFF2-40B4-BE49-F238E27FC236}">
                  <a16:creationId xmlns:a16="http://schemas.microsoft.com/office/drawing/2014/main" id="{40D159F1-14EA-4B86-BE52-D868B97E764A}"/>
                </a:ext>
              </a:extLst>
            </p:cNvPr>
            <p:cNvSpPr/>
            <p:nvPr/>
          </p:nvSpPr>
          <p:spPr>
            <a:xfrm>
              <a:off x="-1253614" y="1"/>
              <a:ext cx="5132440" cy="6916994"/>
            </a:xfrm>
            <a:custGeom>
              <a:avLst/>
              <a:gdLst>
                <a:gd name="connsiteX0" fmla="*/ 0 w 1696065"/>
                <a:gd name="connsiteY0" fmla="*/ 6858000 h 6858000"/>
                <a:gd name="connsiteX1" fmla="*/ 424016 w 1696065"/>
                <a:gd name="connsiteY1" fmla="*/ 0 h 6858000"/>
                <a:gd name="connsiteX2" fmla="*/ 1272049 w 1696065"/>
                <a:gd name="connsiteY2" fmla="*/ 0 h 6858000"/>
                <a:gd name="connsiteX3" fmla="*/ 1696065 w 1696065"/>
                <a:gd name="connsiteY3" fmla="*/ 6858000 h 6858000"/>
                <a:gd name="connsiteX4" fmla="*/ 0 w 1696065"/>
                <a:gd name="connsiteY4" fmla="*/ 6858000 h 6858000"/>
                <a:gd name="connsiteX0" fmla="*/ 0 w 2344994"/>
                <a:gd name="connsiteY0" fmla="*/ 6872748 h 6872748"/>
                <a:gd name="connsiteX1" fmla="*/ 1072945 w 2344994"/>
                <a:gd name="connsiteY1" fmla="*/ 0 h 6872748"/>
                <a:gd name="connsiteX2" fmla="*/ 1920978 w 2344994"/>
                <a:gd name="connsiteY2" fmla="*/ 0 h 6872748"/>
                <a:gd name="connsiteX3" fmla="*/ 2344994 w 2344994"/>
                <a:gd name="connsiteY3" fmla="*/ 6858000 h 6872748"/>
                <a:gd name="connsiteX4" fmla="*/ 0 w 2344994"/>
                <a:gd name="connsiteY4" fmla="*/ 6872748 h 6872748"/>
                <a:gd name="connsiteX0" fmla="*/ 0 w 2920182"/>
                <a:gd name="connsiteY0" fmla="*/ 6872748 h 6902245"/>
                <a:gd name="connsiteX1" fmla="*/ 1072945 w 2920182"/>
                <a:gd name="connsiteY1" fmla="*/ 0 h 6902245"/>
                <a:gd name="connsiteX2" fmla="*/ 1920978 w 2920182"/>
                <a:gd name="connsiteY2" fmla="*/ 0 h 6902245"/>
                <a:gd name="connsiteX3" fmla="*/ 2920182 w 2920182"/>
                <a:gd name="connsiteY3" fmla="*/ 6902245 h 6902245"/>
                <a:gd name="connsiteX4" fmla="*/ 0 w 2920182"/>
                <a:gd name="connsiteY4" fmla="*/ 6872748 h 6902245"/>
                <a:gd name="connsiteX0" fmla="*/ 0 w 3008672"/>
                <a:gd name="connsiteY0" fmla="*/ 6872748 h 6902245"/>
                <a:gd name="connsiteX1" fmla="*/ 1072945 w 3008672"/>
                <a:gd name="connsiteY1" fmla="*/ 0 h 6902245"/>
                <a:gd name="connsiteX2" fmla="*/ 1920978 w 3008672"/>
                <a:gd name="connsiteY2" fmla="*/ 0 h 6902245"/>
                <a:gd name="connsiteX3" fmla="*/ 3008672 w 3008672"/>
                <a:gd name="connsiteY3" fmla="*/ 6902245 h 6902245"/>
                <a:gd name="connsiteX4" fmla="*/ 0 w 3008672"/>
                <a:gd name="connsiteY4" fmla="*/ 6872748 h 6902245"/>
                <a:gd name="connsiteX0" fmla="*/ 0 w 4232788"/>
                <a:gd name="connsiteY0" fmla="*/ 6872748 h 6916993"/>
                <a:gd name="connsiteX1" fmla="*/ 1072945 w 4232788"/>
                <a:gd name="connsiteY1" fmla="*/ 0 h 6916993"/>
                <a:gd name="connsiteX2" fmla="*/ 1920978 w 4232788"/>
                <a:gd name="connsiteY2" fmla="*/ 0 h 6916993"/>
                <a:gd name="connsiteX3" fmla="*/ 4232788 w 4232788"/>
                <a:gd name="connsiteY3" fmla="*/ 6916993 h 6916993"/>
                <a:gd name="connsiteX4" fmla="*/ 0 w 4232788"/>
                <a:gd name="connsiteY4" fmla="*/ 6872748 h 6916993"/>
                <a:gd name="connsiteX0" fmla="*/ 0 w 5132440"/>
                <a:gd name="connsiteY0" fmla="*/ 6916994 h 6916994"/>
                <a:gd name="connsiteX1" fmla="*/ 1972597 w 5132440"/>
                <a:gd name="connsiteY1" fmla="*/ 0 h 6916994"/>
                <a:gd name="connsiteX2" fmla="*/ 2820630 w 5132440"/>
                <a:gd name="connsiteY2" fmla="*/ 0 h 6916994"/>
                <a:gd name="connsiteX3" fmla="*/ 5132440 w 5132440"/>
                <a:gd name="connsiteY3" fmla="*/ 6916993 h 6916994"/>
                <a:gd name="connsiteX4" fmla="*/ 0 w 5132440"/>
                <a:gd name="connsiteY4" fmla="*/ 6916994 h 691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440" h="6916994">
                  <a:moveTo>
                    <a:pt x="0" y="6916994"/>
                  </a:moveTo>
                  <a:lnTo>
                    <a:pt x="1972597" y="0"/>
                  </a:lnTo>
                  <a:lnTo>
                    <a:pt x="2820630" y="0"/>
                  </a:lnTo>
                  <a:lnTo>
                    <a:pt x="5132440" y="6916993"/>
                  </a:lnTo>
                  <a:lnTo>
                    <a:pt x="0" y="6916994"/>
                  </a:lnTo>
                  <a:close/>
                </a:path>
              </a:pathLst>
            </a:custGeom>
            <a:gradFill>
              <a:gsLst>
                <a:gs pos="100000">
                  <a:schemeClr val="accent1">
                    <a:lumMod val="45000"/>
                    <a:lumOff val="55000"/>
                    <a:alpha val="0"/>
                  </a:schemeClr>
                </a:gs>
                <a:gs pos="0">
                  <a:schemeClr val="accent4">
                    <a:lumMod val="20000"/>
                    <a:lumOff val="80000"/>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2" name="Group 291">
              <a:extLst>
                <a:ext uri="{FF2B5EF4-FFF2-40B4-BE49-F238E27FC236}">
                  <a16:creationId xmlns:a16="http://schemas.microsoft.com/office/drawing/2014/main" id="{74B012BF-462F-4A7C-B9E3-D7EFCA387D49}"/>
                </a:ext>
              </a:extLst>
            </p:cNvPr>
            <p:cNvGrpSpPr/>
            <p:nvPr/>
          </p:nvGrpSpPr>
          <p:grpSpPr>
            <a:xfrm rot="2293849">
              <a:off x="707224" y="-553286"/>
              <a:ext cx="869205" cy="759420"/>
              <a:chOff x="3855387" y="2403268"/>
              <a:chExt cx="591794" cy="517047"/>
            </a:xfrm>
          </p:grpSpPr>
          <p:sp>
            <p:nvSpPr>
              <p:cNvPr id="294" name="Oval 293">
                <a:extLst>
                  <a:ext uri="{FF2B5EF4-FFF2-40B4-BE49-F238E27FC236}">
                    <a16:creationId xmlns:a16="http://schemas.microsoft.com/office/drawing/2014/main" id="{04CA6844-05BE-4735-ADC1-A931B0B2AE47}"/>
                  </a:ext>
                </a:extLst>
              </p:cNvPr>
              <p:cNvSpPr/>
              <p:nvPr/>
            </p:nvSpPr>
            <p:spPr>
              <a:xfrm rot="3458454">
                <a:off x="4055623" y="2594741"/>
                <a:ext cx="325574" cy="325574"/>
              </a:xfrm>
              <a:prstGeom prst="ellipse">
                <a:avLst/>
              </a:prstGeom>
              <a:solidFill>
                <a:srgbClr val="EDD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6" name="Rectangle: Rounded Corners 295">
                <a:extLst>
                  <a:ext uri="{FF2B5EF4-FFF2-40B4-BE49-F238E27FC236}">
                    <a16:creationId xmlns:a16="http://schemas.microsoft.com/office/drawing/2014/main" id="{D95B5210-65B6-4C73-B44F-A7DEEA5D5DBF}"/>
                  </a:ext>
                </a:extLst>
              </p:cNvPr>
              <p:cNvSpPr/>
              <p:nvPr/>
            </p:nvSpPr>
            <p:spPr>
              <a:xfrm rot="19284367">
                <a:off x="4019129" y="2403268"/>
                <a:ext cx="153996" cy="325574"/>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7F4FE155-9BB6-4D68-B8D7-BC299198D9BF}"/>
                  </a:ext>
                </a:extLst>
              </p:cNvPr>
              <p:cNvSpPr/>
              <p:nvPr/>
            </p:nvSpPr>
            <p:spPr>
              <a:xfrm rot="19299016">
                <a:off x="3855387" y="2516769"/>
                <a:ext cx="591794" cy="294456"/>
              </a:xfrm>
              <a:custGeom>
                <a:avLst/>
                <a:gdLst>
                  <a:gd name="connsiteX0" fmla="*/ 445708 w 591794"/>
                  <a:gd name="connsiteY0" fmla="*/ 46147 h 294456"/>
                  <a:gd name="connsiteX1" fmla="*/ 590630 w 591794"/>
                  <a:gd name="connsiteY1" fmla="*/ 278112 h 294456"/>
                  <a:gd name="connsiteX2" fmla="*/ 591794 w 591794"/>
                  <a:gd name="connsiteY2" fmla="*/ 291482 h 294456"/>
                  <a:gd name="connsiteX3" fmla="*/ 0 w 591794"/>
                  <a:gd name="connsiteY3" fmla="*/ 294456 h 294456"/>
                  <a:gd name="connsiteX4" fmla="*/ 1422 w 591794"/>
                  <a:gd name="connsiteY4" fmla="*/ 278112 h 294456"/>
                  <a:gd name="connsiteX5" fmla="*/ 296026 w 591794"/>
                  <a:gd name="connsiteY5" fmla="*/ 0 h 294456"/>
                  <a:gd name="connsiteX6" fmla="*/ 445708 w 591794"/>
                  <a:gd name="connsiteY6" fmla="*/ 46147 h 29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94" h="294456">
                    <a:moveTo>
                      <a:pt x="445708" y="46147"/>
                    </a:moveTo>
                    <a:cubicBezTo>
                      <a:pt x="519172" y="95076"/>
                      <a:pt x="573105" y="178913"/>
                      <a:pt x="590630" y="278112"/>
                    </a:cubicBezTo>
                    <a:lnTo>
                      <a:pt x="591794" y="291482"/>
                    </a:lnTo>
                    <a:lnTo>
                      <a:pt x="0" y="294456"/>
                    </a:lnTo>
                    <a:lnTo>
                      <a:pt x="1422" y="278112"/>
                    </a:lnTo>
                    <a:cubicBezTo>
                      <a:pt x="29463" y="119394"/>
                      <a:pt x="150707" y="0"/>
                      <a:pt x="296026" y="0"/>
                    </a:cubicBezTo>
                    <a:cubicBezTo>
                      <a:pt x="350521" y="0"/>
                      <a:pt x="401630" y="16790"/>
                      <a:pt x="445708" y="4614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2" name="Picture 11">
            <a:extLst>
              <a:ext uri="{FF2B5EF4-FFF2-40B4-BE49-F238E27FC236}">
                <a16:creationId xmlns:a16="http://schemas.microsoft.com/office/drawing/2014/main" id="{F13C4455-AAEE-43A7-8BBB-F906867895DD}"/>
              </a:ext>
            </a:extLst>
          </p:cNvPr>
          <p:cNvPicPr>
            <a:picLocks noChangeAspect="1"/>
          </p:cNvPicPr>
          <p:nvPr/>
        </p:nvPicPr>
        <p:blipFill>
          <a:blip r:embed="rId3"/>
          <a:stretch>
            <a:fillRect/>
          </a:stretch>
        </p:blipFill>
        <p:spPr>
          <a:xfrm>
            <a:off x="1441352" y="281374"/>
            <a:ext cx="572855" cy="582094"/>
          </a:xfrm>
          <a:prstGeom prst="rect">
            <a:avLst/>
          </a:prstGeom>
        </p:spPr>
      </p:pic>
    </p:spTree>
    <p:extLst>
      <p:ext uri="{BB962C8B-B14F-4D97-AF65-F5344CB8AC3E}">
        <p14:creationId xmlns:p14="http://schemas.microsoft.com/office/powerpoint/2010/main" val="25110170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fill="hold"/>
                                        <p:tgtEl>
                                          <p:spTgt spid="319"/>
                                        </p:tgtEl>
                                        <p:attrNameLst>
                                          <p:attrName>ppt_x</p:attrName>
                                        </p:attrNameLst>
                                      </p:cBhvr>
                                      <p:tavLst>
                                        <p:tav tm="0">
                                          <p:val>
                                            <p:strVal val="#ppt_x"/>
                                          </p:val>
                                        </p:tav>
                                        <p:tav tm="100000">
                                          <p:val>
                                            <p:strVal val="#ppt_x"/>
                                          </p:val>
                                        </p:tav>
                                      </p:tavLst>
                                    </p:anim>
                                    <p:anim calcmode="lin" valueType="num">
                                      <p:cBhvr additive="base">
                                        <p:cTn id="8" dur="1000" fill="hold"/>
                                        <p:tgtEl>
                                          <p:spTgt spid="319"/>
                                        </p:tgtEl>
                                        <p:attrNameLst>
                                          <p:attrName>ppt_y</p:attrName>
                                        </p:attrNameLst>
                                      </p:cBhvr>
                                      <p:tavLst>
                                        <p:tav tm="0">
                                          <p:val>
                                            <p:strVal val="1+#ppt_h/2"/>
                                          </p:val>
                                        </p:tav>
                                        <p:tav tm="100000">
                                          <p:val>
                                            <p:strVal val="#ppt_y"/>
                                          </p:val>
                                        </p:tav>
                                      </p:tavLst>
                                    </p:anim>
                                  </p:childTnLst>
                                </p:cTn>
                              </p:par>
                              <p:par>
                                <p:cTn id="9" presetID="8" presetClass="emph" presetSubtype="0" repeatCount="indefinite" accel="50000" decel="50000" autoRev="1" fill="hold" nodeType="withEffect">
                                  <p:stCondLst>
                                    <p:cond delay="0"/>
                                  </p:stCondLst>
                                  <p:childTnLst>
                                    <p:animRot by="-600000">
                                      <p:cBhvr>
                                        <p:cTn id="10" dur="1500" fill="hold"/>
                                        <p:tgtEl>
                                          <p:spTgt spid="8"/>
                                        </p:tgtEl>
                                        <p:attrNameLst>
                                          <p:attrName>r</p:attrName>
                                        </p:attrNameLst>
                                      </p:cBhvr>
                                    </p:animRot>
                                  </p:childTnLst>
                                </p:cTn>
                              </p:par>
                              <p:par>
                                <p:cTn id="11" presetID="42"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344557" y="3346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endParaRPr lang="en-PH"/>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endParaRPr lang="en-PH"/>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3E74A6"/>
          </a:solidFill>
          <a:ln w="2572" cap="flat">
            <a:noFill/>
            <a:prstDash val="solid"/>
            <a:miter/>
          </a:ln>
        </p:spPr>
        <p:txBody>
          <a:bodyPr rtlCol="0" anchor="ctr"/>
          <a:lstStyle/>
          <a:p>
            <a:endParaRPr lang="en-PH"/>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6B9BC7"/>
            </a:solidFill>
            <a:ln w="2572" cap="flat">
              <a:noFill/>
              <a:prstDash val="solid"/>
              <a:miter/>
            </a:ln>
          </p:spPr>
          <p:txBody>
            <a:bodyPr rtlCol="0" anchor="ctr"/>
            <a:lstStyle/>
            <a:p>
              <a:endParaRPr lang="en-PH"/>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3E74A6"/>
            </a:solidFill>
            <a:ln w="2572" cap="flat">
              <a:noFill/>
              <a:prstDash val="solid"/>
              <a:miter/>
            </a:ln>
          </p:spPr>
          <p:txBody>
            <a:bodyPr rtlCol="0" anchor="ctr"/>
            <a:lstStyle/>
            <a:p>
              <a:endParaRPr lang="en-PH"/>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endParaRPr lang="en-PH"/>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endParaRPr lang="en-PH"/>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endParaRPr lang="en-PH"/>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6B9BC7"/>
          </a:solidFill>
          <a:ln w="2572" cap="flat">
            <a:noFill/>
            <a:prstDash val="solid"/>
            <a:miter/>
          </a:ln>
        </p:spPr>
        <p:txBody>
          <a:bodyPr rtlCol="0" anchor="ctr"/>
          <a:lstStyle/>
          <a:p>
            <a:endParaRPr lang="en-PH"/>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3E74A6"/>
          </a:solidFill>
          <a:ln w="2572" cap="flat">
            <a:noFill/>
            <a:prstDash val="solid"/>
            <a:miter/>
          </a:ln>
        </p:spPr>
        <p:txBody>
          <a:bodyPr rtlCol="0" anchor="ctr"/>
          <a:lstStyle/>
          <a:p>
            <a:endParaRPr lang="en-PH"/>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endParaRPr lang="en-PH"/>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endParaRPr lang="en-PH"/>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3E74A6"/>
            </a:solidFill>
            <a:ln w="2572" cap="flat">
              <a:noFill/>
              <a:prstDash val="solid"/>
              <a:miter/>
            </a:ln>
          </p:spPr>
          <p:txBody>
            <a:bodyPr rtlCol="0" anchor="ctr"/>
            <a:lstStyle/>
            <a:p>
              <a:endParaRPr lang="en-PH"/>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6B9BC7"/>
            </a:solidFill>
            <a:ln w="2572" cap="flat">
              <a:noFill/>
              <a:prstDash val="solid"/>
              <a:miter/>
            </a:ln>
          </p:spPr>
          <p:txBody>
            <a:bodyPr rtlCol="0" anchor="ctr"/>
            <a:lstStyle/>
            <a:p>
              <a:endParaRPr lang="en-PH"/>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3E74A6"/>
            </a:solidFill>
            <a:ln w="2572" cap="flat">
              <a:noFill/>
              <a:prstDash val="solid"/>
              <a:miter/>
            </a:ln>
          </p:spPr>
          <p:txBody>
            <a:bodyPr rtlCol="0" anchor="ctr"/>
            <a:lstStyle/>
            <a:p>
              <a:endParaRPr lang="en-PH"/>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6B9BC7"/>
            </a:solidFill>
            <a:ln w="2572" cap="flat">
              <a:noFill/>
              <a:prstDash val="solid"/>
              <a:miter/>
            </a:ln>
          </p:spPr>
          <p:txBody>
            <a:bodyPr rtlCol="0" anchor="ctr"/>
            <a:lstStyle/>
            <a:p>
              <a:endParaRPr lang="en-PH"/>
            </a:p>
          </p:txBody>
        </p:sp>
      </p:grpSp>
      <p:sp>
        <p:nvSpPr>
          <p:cNvPr id="4" name="BODY TEXT">
            <a:extLst>
              <a:ext uri="{FF2B5EF4-FFF2-40B4-BE49-F238E27FC236}">
                <a16:creationId xmlns:a16="http://schemas.microsoft.com/office/drawing/2014/main" id="{EE42C229-F92B-479D-B1C4-7E51D15FE383}"/>
              </a:ext>
            </a:extLst>
          </p:cNvPr>
          <p:cNvSpPr txBox="1"/>
          <p:nvPr/>
        </p:nvSpPr>
        <p:spPr>
          <a:xfrm>
            <a:off x="646731" y="1761296"/>
            <a:ext cx="10780661" cy="646331"/>
          </a:xfrm>
          <a:prstGeom prst="rect">
            <a:avLst/>
          </a:prstGeom>
          <a:noFill/>
        </p:spPr>
        <p:txBody>
          <a:bodyPr wrap="square" rtlCol="0">
            <a:spAutoFit/>
          </a:bodyPr>
          <a:lstStyle/>
          <a:p>
            <a:endParaRPr lang="en-PH" sz="3600">
              <a:solidFill>
                <a:srgbClr val="3E74A6"/>
              </a:solidFill>
              <a:latin typeface="VCR OSD Mono" panose="02000609000000000000" pitchFamily="49" charset="0"/>
            </a:endParaRPr>
          </a:p>
        </p:txBody>
      </p:sp>
      <p:sp>
        <p:nvSpPr>
          <p:cNvPr id="8" name="TITLE">
            <a:extLst>
              <a:ext uri="{FF2B5EF4-FFF2-40B4-BE49-F238E27FC236}">
                <a16:creationId xmlns:a16="http://schemas.microsoft.com/office/drawing/2014/main" id="{84A8E31B-E325-4441-AC62-29BBD9914C0E}"/>
              </a:ext>
            </a:extLst>
          </p:cNvPr>
          <p:cNvSpPr txBox="1"/>
          <p:nvPr/>
        </p:nvSpPr>
        <p:spPr>
          <a:xfrm>
            <a:off x="2028295" y="937774"/>
            <a:ext cx="8478340" cy="769441"/>
          </a:xfrm>
          <a:prstGeom prst="rect">
            <a:avLst/>
          </a:prstGeom>
          <a:noFill/>
        </p:spPr>
        <p:txBody>
          <a:bodyPr wrap="square" rtlCol="0">
            <a:spAutoFit/>
          </a:bodyPr>
          <a:lstStyle/>
          <a:p>
            <a:pPr algn="ctr"/>
            <a:r>
              <a:rPr lang="en-PH" sz="4400" err="1">
                <a:solidFill>
                  <a:srgbClr val="3E74A6"/>
                </a:solidFill>
                <a:latin typeface="Arial" panose="020B0604020202020204" pitchFamily="34" charset="0"/>
                <a:cs typeface="Arial" panose="020B0604020202020204" pitchFamily="34" charset="0"/>
              </a:rPr>
              <a:t>Các</a:t>
            </a:r>
            <a:r>
              <a:rPr lang="en-PH" sz="4400">
                <a:solidFill>
                  <a:srgbClr val="3E74A6"/>
                </a:solidFill>
                <a:latin typeface="Arial" panose="020B0604020202020204" pitchFamily="34" charset="0"/>
                <a:cs typeface="Arial" panose="020B0604020202020204" pitchFamily="34" charset="0"/>
              </a:rPr>
              <a:t> </a:t>
            </a:r>
            <a:r>
              <a:rPr lang="en-PH" sz="4400" err="1">
                <a:solidFill>
                  <a:srgbClr val="3E74A6"/>
                </a:solidFill>
                <a:latin typeface="Arial" panose="020B0604020202020204" pitchFamily="34" charset="0"/>
                <a:cs typeface="Arial" panose="020B0604020202020204" pitchFamily="34" charset="0"/>
              </a:rPr>
              <a:t>chức</a:t>
            </a:r>
            <a:r>
              <a:rPr lang="en-PH" sz="4400">
                <a:solidFill>
                  <a:srgbClr val="3E74A6"/>
                </a:solidFill>
                <a:latin typeface="Arial" panose="020B0604020202020204" pitchFamily="34" charset="0"/>
                <a:cs typeface="Arial" panose="020B0604020202020204" pitchFamily="34" charset="0"/>
              </a:rPr>
              <a:t> </a:t>
            </a:r>
            <a:r>
              <a:rPr lang="en-PH" sz="4400" err="1">
                <a:solidFill>
                  <a:srgbClr val="3E74A6"/>
                </a:solidFill>
                <a:latin typeface="Arial" panose="020B0604020202020204" pitchFamily="34" charset="0"/>
                <a:cs typeface="Arial" panose="020B0604020202020204" pitchFamily="34" charset="0"/>
              </a:rPr>
              <a:t>năng</a:t>
            </a:r>
            <a:r>
              <a:rPr lang="en-PH" sz="4400">
                <a:solidFill>
                  <a:srgbClr val="3E74A6"/>
                </a:solidFill>
                <a:latin typeface="Arial" panose="020B0604020202020204" pitchFamily="34" charset="0"/>
                <a:cs typeface="Arial" panose="020B0604020202020204" pitchFamily="34" charset="0"/>
              </a:rPr>
              <a:t> </a:t>
            </a:r>
            <a:r>
              <a:rPr lang="en-PH" sz="4400" err="1">
                <a:solidFill>
                  <a:srgbClr val="3E74A6"/>
                </a:solidFill>
                <a:latin typeface="Arial" panose="020B0604020202020204" pitchFamily="34" charset="0"/>
                <a:cs typeface="Arial" panose="020B0604020202020204" pitchFamily="34" charset="0"/>
              </a:rPr>
              <a:t>của</a:t>
            </a:r>
            <a:r>
              <a:rPr lang="en-PH" sz="4400">
                <a:solidFill>
                  <a:srgbClr val="3E74A6"/>
                </a:solidFill>
                <a:latin typeface="Arial" panose="020B0604020202020204" pitchFamily="34" charset="0"/>
                <a:cs typeface="Arial" panose="020B0604020202020204" pitchFamily="34" charset="0"/>
              </a:rPr>
              <a:t> Burp Site</a:t>
            </a:r>
          </a:p>
        </p:txBody>
      </p:sp>
      <p:sp>
        <p:nvSpPr>
          <p:cNvPr id="70" name="BODY TEXT">
            <a:extLst>
              <a:ext uri="{FF2B5EF4-FFF2-40B4-BE49-F238E27FC236}">
                <a16:creationId xmlns:a16="http://schemas.microsoft.com/office/drawing/2014/main" id="{EE42C229-F92B-479D-B1C4-7E51D15FE383}"/>
              </a:ext>
            </a:extLst>
          </p:cNvPr>
          <p:cNvSpPr txBox="1"/>
          <p:nvPr/>
        </p:nvSpPr>
        <p:spPr>
          <a:xfrm>
            <a:off x="646731" y="1761296"/>
            <a:ext cx="10780661" cy="4524315"/>
          </a:xfrm>
          <a:prstGeom prst="rect">
            <a:avLst/>
          </a:prstGeom>
          <a:noFill/>
        </p:spPr>
        <p:txBody>
          <a:bodyPr wrap="square" rtlCol="0">
            <a:spAutoFit/>
          </a:bodyPr>
          <a:lstStyle/>
          <a:p>
            <a:pPr marL="571500" indent="-571500">
              <a:buFontTx/>
              <a:buChar char="-"/>
            </a:pPr>
            <a:r>
              <a:rPr lang="en-US" sz="3600"/>
              <a:t>Interception Proxy</a:t>
            </a:r>
          </a:p>
          <a:p>
            <a:pPr marL="571500" indent="-571500">
              <a:buFontTx/>
              <a:buChar char="-"/>
            </a:pPr>
            <a:r>
              <a:rPr lang="en-US" sz="3600"/>
              <a:t>Repeater</a:t>
            </a:r>
          </a:p>
          <a:p>
            <a:pPr marL="571500" indent="-571500">
              <a:buFontTx/>
              <a:buChar char="-"/>
            </a:pPr>
            <a:r>
              <a:rPr lang="en-US" sz="3600"/>
              <a:t>Intruder</a:t>
            </a:r>
          </a:p>
          <a:p>
            <a:pPr marL="571500" indent="-571500">
              <a:buFontTx/>
              <a:buChar char="-"/>
            </a:pPr>
            <a:r>
              <a:rPr lang="en-US" sz="3600"/>
              <a:t>Decoder</a:t>
            </a:r>
            <a:endParaRPr lang="en-PH" sz="3600">
              <a:solidFill>
                <a:srgbClr val="3E74A6"/>
              </a:solidFill>
              <a:latin typeface="VCR OSD Mono" panose="02000609000000000000" pitchFamily="49" charset="0"/>
            </a:endParaRPr>
          </a:p>
          <a:p>
            <a:pPr marL="571500" indent="-571500">
              <a:buFontTx/>
              <a:buChar char="-"/>
            </a:pPr>
            <a:r>
              <a:rPr lang="en-US" sz="3600"/>
              <a:t>Comparer</a:t>
            </a:r>
          </a:p>
          <a:p>
            <a:pPr marL="571500" indent="-571500">
              <a:buFontTx/>
              <a:buChar char="-"/>
            </a:pPr>
            <a:r>
              <a:rPr lang="en-US" sz="3600"/>
              <a:t>Extender</a:t>
            </a:r>
          </a:p>
          <a:p>
            <a:pPr marL="571500" indent="-571500">
              <a:buFontTx/>
              <a:buChar char="-"/>
            </a:pPr>
            <a:r>
              <a:rPr lang="en-US" sz="3600"/>
              <a:t>Spider &amp; Discover Content</a:t>
            </a:r>
          </a:p>
          <a:p>
            <a:pPr marL="571500" indent="-571500">
              <a:buFontTx/>
              <a:buChar char="-"/>
            </a:pPr>
            <a:r>
              <a:rPr lang="en-US" sz="3600"/>
              <a:t>Scanner (chỉ có trong bản Pro)</a:t>
            </a:r>
          </a:p>
        </p:txBody>
      </p:sp>
    </p:spTree>
    <p:extLst>
      <p:ext uri="{BB962C8B-B14F-4D97-AF65-F5344CB8AC3E}">
        <p14:creationId xmlns:p14="http://schemas.microsoft.com/office/powerpoint/2010/main" val="2024036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2101"/>
                            </p:stCondLst>
                            <p:childTnLst>
                              <p:par>
                                <p:cTn id="20" presetID="10" presetClass="entr" presetSubtype="0" fill="hold" grpId="0" nodeType="afterEffect" nodePh="1">
                                  <p:stCondLst>
                                    <p:cond delay="0"/>
                                  </p:stCondLst>
                                  <p:endCondLst>
                                    <p:cond evt="begin" delay="0">
                                      <p:tn val="20"/>
                                    </p:cond>
                                  </p:end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601"/>
                            </p:stCondLst>
                            <p:childTnLst>
                              <p:par>
                                <p:cTn id="24" presetID="10"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4" grpId="0"/>
      <p:bldP spid="8" grpId="0"/>
      <p:bldP spid="7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4A9AF87-B03A-441A-AC7A-70303BE2E69C}"/>
              </a:ext>
            </a:extLst>
          </p:cNvPr>
          <p:cNvSpPr/>
          <p:nvPr/>
        </p:nvSpPr>
        <p:spPr>
          <a:xfrm>
            <a:off x="889000" y="4483101"/>
            <a:ext cx="2740465" cy="1841499"/>
          </a:xfrm>
          <a:prstGeom prst="roundRect">
            <a:avLst/>
          </a:prstGeom>
          <a:solidFill>
            <a:schemeClr val="accent6">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i="0">
                <a:solidFill>
                  <a:schemeClr val="accent1">
                    <a:lumMod val="50000"/>
                  </a:schemeClr>
                </a:solidFill>
                <a:effectLst/>
                <a:latin typeface="Roboto" panose="02000000000000000000" pitchFamily="2" charset="0"/>
              </a:rPr>
              <a:t>Dễ dàng </a:t>
            </a:r>
          </a:p>
          <a:p>
            <a:pPr algn="r"/>
            <a:r>
              <a:rPr lang="en-US" b="1" i="0">
                <a:solidFill>
                  <a:schemeClr val="accent1">
                    <a:lumMod val="50000"/>
                  </a:schemeClr>
                </a:solidFill>
                <a:effectLst/>
                <a:latin typeface="Roboto" panose="02000000000000000000" pitchFamily="2" charset="0"/>
              </a:rPr>
              <a:t>sử dụng</a:t>
            </a:r>
            <a:endParaRPr lang="en-US" b="1">
              <a:solidFill>
                <a:schemeClr val="accent1">
                  <a:lumMod val="50000"/>
                </a:schemeClr>
              </a:solidFill>
            </a:endParaRPr>
          </a:p>
        </p:txBody>
      </p:sp>
      <p:sp>
        <p:nvSpPr>
          <p:cNvPr id="7" name="Rectangle: Rounded Corners 6">
            <a:extLst>
              <a:ext uri="{FF2B5EF4-FFF2-40B4-BE49-F238E27FC236}">
                <a16:creationId xmlns:a16="http://schemas.microsoft.com/office/drawing/2014/main" id="{C434F0D1-1C3E-4389-B294-815364C1A4BC}"/>
              </a:ext>
            </a:extLst>
          </p:cNvPr>
          <p:cNvSpPr/>
          <p:nvPr/>
        </p:nvSpPr>
        <p:spPr>
          <a:xfrm>
            <a:off x="889000" y="2432050"/>
            <a:ext cx="2740466" cy="1841499"/>
          </a:xfrm>
          <a:prstGeom prst="roundRect">
            <a:avLst/>
          </a:prstGeom>
          <a:solidFill>
            <a:schemeClr val="accent6">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solidFill>
                  <a:schemeClr val="accent1">
                    <a:lumMod val="50000"/>
                  </a:schemeClr>
                </a:solidFill>
              </a:rPr>
              <a:t>Tiện lợi</a:t>
            </a:r>
          </a:p>
        </p:txBody>
      </p:sp>
      <p:sp>
        <p:nvSpPr>
          <p:cNvPr id="3" name="Rectangle: Rounded Corners 2">
            <a:extLst>
              <a:ext uri="{FF2B5EF4-FFF2-40B4-BE49-F238E27FC236}">
                <a16:creationId xmlns:a16="http://schemas.microsoft.com/office/drawing/2014/main" id="{16E1AE6E-145B-4412-BAC6-5D44CED96A9B}"/>
              </a:ext>
            </a:extLst>
          </p:cNvPr>
          <p:cNvSpPr/>
          <p:nvPr/>
        </p:nvSpPr>
        <p:spPr>
          <a:xfrm>
            <a:off x="889000" y="381000"/>
            <a:ext cx="2740465" cy="1841499"/>
          </a:xfrm>
          <a:prstGeom prst="roundRect">
            <a:avLst/>
          </a:prstGeom>
          <a:solidFill>
            <a:schemeClr val="accent6">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solidFill>
                  <a:schemeClr val="accent1">
                    <a:lumMod val="50000"/>
                  </a:schemeClr>
                </a:solidFill>
              </a:rPr>
              <a:t>Miễn phí</a:t>
            </a:r>
          </a:p>
        </p:txBody>
      </p:sp>
      <p:sp>
        <p:nvSpPr>
          <p:cNvPr id="9" name="Rectangle: Rounded Corners 8">
            <a:extLst>
              <a:ext uri="{FF2B5EF4-FFF2-40B4-BE49-F238E27FC236}">
                <a16:creationId xmlns:a16="http://schemas.microsoft.com/office/drawing/2014/main" id="{CFE8E4EB-B1CB-4285-833B-1F8BACBB2AE9}"/>
              </a:ext>
            </a:extLst>
          </p:cNvPr>
          <p:cNvSpPr/>
          <p:nvPr/>
        </p:nvSpPr>
        <p:spPr>
          <a:xfrm>
            <a:off x="787791" y="281354"/>
            <a:ext cx="1612509" cy="6195646"/>
          </a:xfrm>
          <a:prstGeom prst="round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i="0">
                <a:solidFill>
                  <a:schemeClr val="accent1">
                    <a:lumMod val="50000"/>
                  </a:schemeClr>
                </a:solidFill>
                <a:effectLst/>
                <a:latin typeface="Roboto" panose="020B0604020202020204" pitchFamily="2" charset="0"/>
              </a:rPr>
              <a:t>Lợi ích của phần mềm Burp Suite</a:t>
            </a:r>
          </a:p>
        </p:txBody>
      </p:sp>
    </p:spTree>
    <p:extLst>
      <p:ext uri="{BB962C8B-B14F-4D97-AF65-F5344CB8AC3E}">
        <p14:creationId xmlns:p14="http://schemas.microsoft.com/office/powerpoint/2010/main" val="1762880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418DFCF-3646-4762-9A7D-8BAF48BEFA6A}"/>
              </a:ext>
            </a:extLst>
          </p:cNvPr>
          <p:cNvSpPr/>
          <p:nvPr/>
        </p:nvSpPr>
        <p:spPr>
          <a:xfrm>
            <a:off x="1828800" y="2432050"/>
            <a:ext cx="9326880" cy="1841499"/>
          </a:xfrm>
          <a:prstGeom prst="round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b="0" i="0">
                <a:solidFill>
                  <a:schemeClr val="tx1"/>
                </a:solidFill>
                <a:effectLst/>
                <a:latin typeface="Roboto" panose="02000000000000000000" pitchFamily="2" charset="0"/>
              </a:rPr>
              <a:t>Tiện lợi</a:t>
            </a:r>
            <a:r>
              <a:rPr lang="en-US" b="0" i="0">
                <a:solidFill>
                  <a:schemeClr val="tx1"/>
                </a:solidFill>
                <a:effectLst/>
                <a:latin typeface="Roboto" panose="02000000000000000000" pitchFamily="2" charset="0"/>
              </a:rPr>
              <a:t> </a:t>
            </a:r>
            <a:r>
              <a:rPr lang="vi-VN" b="0" i="0">
                <a:solidFill>
                  <a:schemeClr val="tx1"/>
                </a:solidFill>
                <a:effectLst/>
                <a:latin typeface="Roboto" panose="02000000000000000000" pitchFamily="2" charset="0"/>
              </a:rPr>
              <a:t>: Burp Suite được tích hợp rất nhiều các công cụ, tính năng khác nhau giúp tạo nên sự tiện lợi khi sử dụng hơn cho người dùng bởi Burp Suite đã giúp bạn mở được nhiều công cụ một lúc và bạn sẽ không cần phải tự mình làm điều đó.</a:t>
            </a:r>
          </a:p>
        </p:txBody>
      </p:sp>
      <p:sp>
        <p:nvSpPr>
          <p:cNvPr id="13" name="Rectangle: Rounded Corners 12">
            <a:extLst>
              <a:ext uri="{FF2B5EF4-FFF2-40B4-BE49-F238E27FC236}">
                <a16:creationId xmlns:a16="http://schemas.microsoft.com/office/drawing/2014/main" id="{A7857AF8-A271-4E45-AFC2-74788BDE55F6}"/>
              </a:ext>
            </a:extLst>
          </p:cNvPr>
          <p:cNvSpPr/>
          <p:nvPr/>
        </p:nvSpPr>
        <p:spPr>
          <a:xfrm>
            <a:off x="1828800" y="4483100"/>
            <a:ext cx="9326880" cy="1841499"/>
          </a:xfrm>
          <a:prstGeom prst="round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b="0" i="0">
                <a:solidFill>
                  <a:srgbClr val="000000"/>
                </a:solidFill>
                <a:effectLst/>
                <a:latin typeface="Roboto" panose="02000000000000000000" pitchFamily="2" charset="0"/>
              </a:rPr>
              <a:t>Dễ dàng sử dụng</a:t>
            </a:r>
            <a:r>
              <a:rPr lang="en-US" b="0" i="0">
                <a:solidFill>
                  <a:srgbClr val="000000"/>
                </a:solidFill>
                <a:effectLst/>
                <a:latin typeface="Roboto" panose="02000000000000000000" pitchFamily="2" charset="0"/>
              </a:rPr>
              <a:t> </a:t>
            </a:r>
            <a:r>
              <a:rPr lang="vi-VN" b="0" i="0">
                <a:solidFill>
                  <a:srgbClr val="000000"/>
                </a:solidFill>
                <a:effectLst/>
                <a:latin typeface="Roboto" panose="02000000000000000000" pitchFamily="2" charset="0"/>
              </a:rPr>
              <a:t>: Người dùng có thể sử dụng và chạy được nhiều ứng dụng Burp Suite một cách dễ dàng chỉ với một môi trường java và click đúp chuột vào các file chạy. Bên cạnh đó, giao diện Burp Suite cũng vô cùng thân thiện với những người dùng nhờ khả năng phát triển ngôn ngữ java.</a:t>
            </a:r>
          </a:p>
          <a:p>
            <a:endParaRPr lang="en-US">
              <a:solidFill>
                <a:schemeClr val="accent1">
                  <a:lumMod val="50000"/>
                </a:schemeClr>
              </a:solidFill>
            </a:endParaRPr>
          </a:p>
        </p:txBody>
      </p:sp>
      <p:sp>
        <p:nvSpPr>
          <p:cNvPr id="8" name="Rectangle: Rounded Corners 7">
            <a:extLst>
              <a:ext uri="{FF2B5EF4-FFF2-40B4-BE49-F238E27FC236}">
                <a16:creationId xmlns:a16="http://schemas.microsoft.com/office/drawing/2014/main" id="{225F598F-D0E2-4D49-B6CA-98222EDFBE39}"/>
              </a:ext>
            </a:extLst>
          </p:cNvPr>
          <p:cNvSpPr/>
          <p:nvPr/>
        </p:nvSpPr>
        <p:spPr>
          <a:xfrm>
            <a:off x="1828800" y="381000"/>
            <a:ext cx="9326880" cy="1841499"/>
          </a:xfrm>
          <a:prstGeom prst="round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i="0">
                <a:solidFill>
                  <a:schemeClr val="tx1"/>
                </a:solidFill>
                <a:effectLst/>
              </a:rPr>
              <a:t>Miễn phí</a:t>
            </a:r>
            <a:r>
              <a:rPr lang="en-US" i="0">
                <a:solidFill>
                  <a:schemeClr val="tx1"/>
                </a:solidFill>
                <a:effectLst/>
              </a:rPr>
              <a:t> </a:t>
            </a:r>
            <a:r>
              <a:rPr lang="vi-VN" i="0">
                <a:solidFill>
                  <a:schemeClr val="tx1"/>
                </a:solidFill>
                <a:effectLst/>
              </a:rPr>
              <a:t>: Burp Suite có hai phiên bản mà bạn có thể lựa chọn bao gồm phiên bản miễn phí (free) và phiên bản trả phí (pro). Bạn có thể lựa chọn phiên bản miễn phí để sử dụng được hết các tính năng chung của Burp Suite như Web spider, Comparer, Proxy Server, Repeater, Decoder,... hoặc lựa chọn phiên bản trả phí để sử dụng thêm chức năng scan web.</a:t>
            </a:r>
          </a:p>
          <a:p>
            <a:pPr algn="r"/>
            <a:endParaRPr lang="en-US">
              <a:solidFill>
                <a:schemeClr val="accent1">
                  <a:lumMod val="50000"/>
                </a:schemeClr>
              </a:solidFill>
            </a:endParaRPr>
          </a:p>
        </p:txBody>
      </p:sp>
      <p:sp>
        <p:nvSpPr>
          <p:cNvPr id="14" name="Rectangle: Rounded Corners 13">
            <a:extLst>
              <a:ext uri="{FF2B5EF4-FFF2-40B4-BE49-F238E27FC236}">
                <a16:creationId xmlns:a16="http://schemas.microsoft.com/office/drawing/2014/main" id="{26AA6AD0-967D-4F69-B3D7-E830C39BCF52}"/>
              </a:ext>
            </a:extLst>
          </p:cNvPr>
          <p:cNvSpPr/>
          <p:nvPr/>
        </p:nvSpPr>
        <p:spPr>
          <a:xfrm>
            <a:off x="787791" y="281354"/>
            <a:ext cx="1612509" cy="6195646"/>
          </a:xfrm>
          <a:prstGeom prst="round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i="0">
                <a:solidFill>
                  <a:schemeClr val="accent1">
                    <a:lumMod val="50000"/>
                  </a:schemeClr>
                </a:solidFill>
                <a:effectLst/>
                <a:latin typeface="Roboto" panose="020B0604020202020204" pitchFamily="2" charset="0"/>
              </a:rPr>
              <a:t>Lợi ích của phần mềm Burp Suite</a:t>
            </a:r>
          </a:p>
        </p:txBody>
      </p:sp>
    </p:spTree>
    <p:extLst>
      <p:ext uri="{BB962C8B-B14F-4D97-AF65-F5344CB8AC3E}">
        <p14:creationId xmlns:p14="http://schemas.microsoft.com/office/powerpoint/2010/main" val="4271890634"/>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5837437" y="156387"/>
            <a:ext cx="6031101" cy="6272226"/>
            <a:chOff x="5837437" y="251922"/>
            <a:chExt cx="6031101" cy="6272226"/>
          </a:xfrm>
        </p:grpSpPr>
        <p:sp>
          <p:nvSpPr>
            <p:cNvPr id="4" name="Rectangle: Rounded Corners 3"/>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a:off x="625201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p:cNvSpPr/>
            <p:nvPr/>
          </p:nvSpPr>
          <p:spPr>
            <a:xfrm>
              <a:off x="625201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625201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p:cNvSpPr/>
            <p:nvPr/>
          </p:nvSpPr>
          <p:spPr>
            <a:xfrm>
              <a:off x="625201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625201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625201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625201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p:cNvSpPr/>
            <p:nvPr/>
          </p:nvSpPr>
          <p:spPr>
            <a:xfrm>
              <a:off x="625201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p:cNvSpPr/>
            <p:nvPr/>
          </p:nvSpPr>
          <p:spPr>
            <a:xfrm>
              <a:off x="625201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Freeform: Shape 42"/>
            <p:cNvSpPr/>
            <p:nvPr/>
          </p:nvSpPr>
          <p:spPr>
            <a:xfrm>
              <a:off x="6105331" y="1097014"/>
              <a:ext cx="4781" cy="463"/>
            </a:xfrm>
            <a:custGeom>
              <a:avLst/>
              <a:gdLst>
                <a:gd name="connsiteX0" fmla="*/ 0 w 4781"/>
                <a:gd name="connsiteY0" fmla="*/ 0 h 463"/>
                <a:gd name="connsiteX1" fmla="*/ 4781 w 4781"/>
                <a:gd name="connsiteY1" fmla="*/ 463 h 463"/>
                <a:gd name="connsiteX2" fmla="*/ 0 w 4781"/>
                <a:gd name="connsiteY2" fmla="*/ 463 h 463"/>
                <a:gd name="connsiteX3" fmla="*/ 0 w 4781"/>
                <a:gd name="connsiteY3" fmla="*/ 0 h 463"/>
              </a:gdLst>
              <a:ahLst/>
              <a:cxnLst>
                <a:cxn ang="0">
                  <a:pos x="connsiteX0" y="connsiteY0"/>
                </a:cxn>
                <a:cxn ang="0">
                  <a:pos x="connsiteX1" y="connsiteY1"/>
                </a:cxn>
                <a:cxn ang="0">
                  <a:pos x="connsiteX2" y="connsiteY2"/>
                </a:cxn>
                <a:cxn ang="0">
                  <a:pos x="connsiteX3" y="connsiteY3"/>
                </a:cxn>
              </a:cxnLst>
              <a:rect l="l" t="t" r="r" b="b"/>
              <a:pathLst>
                <a:path w="4781" h="463">
                  <a:moveTo>
                    <a:pt x="0" y="0"/>
                  </a:moveTo>
                  <a:lnTo>
                    <a:pt x="4781" y="463"/>
                  </a:lnTo>
                  <a:lnTo>
                    <a:pt x="0" y="46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56" name="Block Arc 55"/>
            <p:cNvSpPr/>
            <p:nvPr/>
          </p:nvSpPr>
          <p:spPr>
            <a:xfrm rot="16200000">
              <a:off x="5830403" y="643179"/>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8" name="Block Arc 57"/>
            <p:cNvSpPr/>
            <p:nvPr/>
          </p:nvSpPr>
          <p:spPr>
            <a:xfrm rot="16200000">
              <a:off x="5830403" y="1298653"/>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9" name="Block Arc 58"/>
            <p:cNvSpPr/>
            <p:nvPr/>
          </p:nvSpPr>
          <p:spPr>
            <a:xfrm rot="16200000">
              <a:off x="5830403" y="1933611"/>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0" name="Block Arc 59"/>
            <p:cNvSpPr/>
            <p:nvPr/>
          </p:nvSpPr>
          <p:spPr>
            <a:xfrm rot="16200000">
              <a:off x="5830403" y="2549049"/>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1" name="Block Arc 60"/>
            <p:cNvSpPr/>
            <p:nvPr/>
          </p:nvSpPr>
          <p:spPr>
            <a:xfrm rot="16200000">
              <a:off x="5830403" y="3225535"/>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2" name="Block Arc 61"/>
            <p:cNvSpPr/>
            <p:nvPr/>
          </p:nvSpPr>
          <p:spPr>
            <a:xfrm rot="16200000">
              <a:off x="5830403" y="3850153"/>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3" name="Block Arc 62"/>
            <p:cNvSpPr/>
            <p:nvPr/>
          </p:nvSpPr>
          <p:spPr>
            <a:xfrm rot="16200000">
              <a:off x="5830403" y="4431185"/>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4" name="Block Arc 63"/>
            <p:cNvSpPr/>
            <p:nvPr/>
          </p:nvSpPr>
          <p:spPr>
            <a:xfrm rot="16200000">
              <a:off x="5830403" y="5093632"/>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6" name="Block Arc 65"/>
            <p:cNvSpPr/>
            <p:nvPr/>
          </p:nvSpPr>
          <p:spPr>
            <a:xfrm rot="16200000">
              <a:off x="5830403" y="5723762"/>
              <a:ext cx="549852" cy="535784"/>
            </a:xfrm>
            <a:prstGeom prst="blockArc">
              <a:avLst>
                <a:gd name="adj1" fmla="val 10779183"/>
                <a:gd name="adj2" fmla="val 4399256"/>
                <a:gd name="adj3" fmla="val 137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nvGrpSpPr>
            <p:cNvPr id="129" name="Group 128"/>
            <p:cNvGrpSpPr/>
            <p:nvPr/>
          </p:nvGrpSpPr>
          <p:grpSpPr>
            <a:xfrm>
              <a:off x="7039264" y="769181"/>
              <a:ext cx="4223385" cy="1374775"/>
              <a:chOff x="7039264" y="769181"/>
              <a:chExt cx="4223385" cy="1374775"/>
            </a:xfrm>
          </p:grpSpPr>
          <p:sp>
            <p:nvSpPr>
              <p:cNvPr id="67" name="Rectangle 66"/>
              <p:cNvSpPr/>
              <p:nvPr/>
            </p:nvSpPr>
            <p:spPr>
              <a:xfrm>
                <a:off x="7039264" y="769181"/>
                <a:ext cx="4223385" cy="1374775"/>
              </a:xfrm>
              <a:custGeom>
                <a:avLst/>
                <a:gdLst>
                  <a:gd name="connsiteX0" fmla="*/ 0 w 4273421"/>
                  <a:gd name="connsiteY0" fmla="*/ 0 h 1002374"/>
                  <a:gd name="connsiteX1" fmla="*/ 4273421 w 4273421"/>
                  <a:gd name="connsiteY1" fmla="*/ 0 h 1002374"/>
                  <a:gd name="connsiteX2" fmla="*/ 4273421 w 4273421"/>
                  <a:gd name="connsiteY2" fmla="*/ 1002374 h 1002374"/>
                  <a:gd name="connsiteX3" fmla="*/ 0 w 4273421"/>
                  <a:gd name="connsiteY3" fmla="*/ 1002374 h 1002374"/>
                  <a:gd name="connsiteX4" fmla="*/ 0 w 4273421"/>
                  <a:gd name="connsiteY4" fmla="*/ 0 h 1002374"/>
                  <a:gd name="connsiteX0-1" fmla="*/ 0 w 4273421"/>
                  <a:gd name="connsiteY0-2" fmla="*/ 70497 h 1072871"/>
                  <a:gd name="connsiteX1-3" fmla="*/ 4273421 w 4273421"/>
                  <a:gd name="connsiteY1-4" fmla="*/ 70497 h 1072871"/>
                  <a:gd name="connsiteX2-5" fmla="*/ 4273421 w 4273421"/>
                  <a:gd name="connsiteY2-6" fmla="*/ 1072871 h 1072871"/>
                  <a:gd name="connsiteX3-7" fmla="*/ 0 w 4273421"/>
                  <a:gd name="connsiteY3-8" fmla="*/ 1072871 h 1072871"/>
                  <a:gd name="connsiteX4-9" fmla="*/ 0 w 4273421"/>
                  <a:gd name="connsiteY4-10" fmla="*/ 70497 h 1072871"/>
                  <a:gd name="connsiteX0-11" fmla="*/ 0 w 4273421"/>
                  <a:gd name="connsiteY0-12" fmla="*/ 38292 h 1040666"/>
                  <a:gd name="connsiteX1-13" fmla="*/ 4273421 w 4273421"/>
                  <a:gd name="connsiteY1-14" fmla="*/ 38292 h 1040666"/>
                  <a:gd name="connsiteX2-15" fmla="*/ 4273421 w 4273421"/>
                  <a:gd name="connsiteY2-16" fmla="*/ 1040666 h 1040666"/>
                  <a:gd name="connsiteX3-17" fmla="*/ 0 w 4273421"/>
                  <a:gd name="connsiteY3-18" fmla="*/ 1040666 h 1040666"/>
                  <a:gd name="connsiteX4-19" fmla="*/ 0 w 4273421"/>
                  <a:gd name="connsiteY4-20" fmla="*/ 38292 h 1040666"/>
                  <a:gd name="connsiteX0-21" fmla="*/ 0 w 4273421"/>
                  <a:gd name="connsiteY0-22" fmla="*/ 38292 h 1040666"/>
                  <a:gd name="connsiteX1-23" fmla="*/ 4273421 w 4273421"/>
                  <a:gd name="connsiteY1-24" fmla="*/ 38292 h 1040666"/>
                  <a:gd name="connsiteX2-25" fmla="*/ 4273421 w 4273421"/>
                  <a:gd name="connsiteY2-26" fmla="*/ 1040666 h 1040666"/>
                  <a:gd name="connsiteX3-27" fmla="*/ 0 w 4273421"/>
                  <a:gd name="connsiteY3-28" fmla="*/ 1040666 h 1040666"/>
                  <a:gd name="connsiteX4-29" fmla="*/ 0 w 4273421"/>
                  <a:gd name="connsiteY4-30" fmla="*/ 38292 h 1040666"/>
                  <a:gd name="connsiteX0-31" fmla="*/ 0 w 4273421"/>
                  <a:gd name="connsiteY0-32" fmla="*/ 38292 h 1040666"/>
                  <a:gd name="connsiteX1-33" fmla="*/ 4273421 w 4273421"/>
                  <a:gd name="connsiteY1-34" fmla="*/ 38292 h 1040666"/>
                  <a:gd name="connsiteX2-35" fmla="*/ 4273421 w 4273421"/>
                  <a:gd name="connsiteY2-36" fmla="*/ 1040666 h 1040666"/>
                  <a:gd name="connsiteX3-37" fmla="*/ 0 w 4273421"/>
                  <a:gd name="connsiteY3-38" fmla="*/ 1040666 h 1040666"/>
                  <a:gd name="connsiteX4-39" fmla="*/ 0 w 4273421"/>
                  <a:gd name="connsiteY4-40" fmla="*/ 38292 h 1040666"/>
                  <a:gd name="connsiteX0-41" fmla="*/ 0 w 4273421"/>
                  <a:gd name="connsiteY0-42" fmla="*/ 38292 h 1073773"/>
                  <a:gd name="connsiteX1-43" fmla="*/ 4273421 w 4273421"/>
                  <a:gd name="connsiteY1-44" fmla="*/ 38292 h 1073773"/>
                  <a:gd name="connsiteX2-45" fmla="*/ 4273421 w 4273421"/>
                  <a:gd name="connsiteY2-46" fmla="*/ 1040666 h 1073773"/>
                  <a:gd name="connsiteX3-47" fmla="*/ 0 w 4273421"/>
                  <a:gd name="connsiteY3-48" fmla="*/ 1040666 h 1073773"/>
                  <a:gd name="connsiteX4-49" fmla="*/ 0 w 4273421"/>
                  <a:gd name="connsiteY4-50" fmla="*/ 38292 h 1073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73421" h="1073773">
                    <a:moveTo>
                      <a:pt x="0" y="38292"/>
                    </a:moveTo>
                    <a:cubicBezTo>
                      <a:pt x="1443135" y="-120328"/>
                      <a:pt x="2848947" y="280888"/>
                      <a:pt x="4273421" y="38292"/>
                    </a:cubicBezTo>
                    <a:lnTo>
                      <a:pt x="4273421" y="1040666"/>
                    </a:lnTo>
                    <a:cubicBezTo>
                      <a:pt x="2830285" y="1189956"/>
                      <a:pt x="1415144" y="770078"/>
                      <a:pt x="0" y="1040666"/>
                    </a:cubicBezTo>
                    <a:lnTo>
                      <a:pt x="0" y="382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TextBox 67"/>
              <p:cNvSpPr txBox="1"/>
              <p:nvPr/>
            </p:nvSpPr>
            <p:spPr>
              <a:xfrm>
                <a:off x="7192614" y="1082231"/>
                <a:ext cx="3916683" cy="646331"/>
              </a:xfrm>
              <a:prstGeom prst="rect">
                <a:avLst/>
              </a:prstGeom>
              <a:noFill/>
            </p:spPr>
            <p:txBody>
              <a:bodyPr wrap="square" rtlCol="0">
                <a:spAutoFit/>
              </a:bodyPr>
              <a:lstStyle/>
              <a:p>
                <a:pPr algn="ctr"/>
                <a:r>
                  <a:rPr lang="en-US" sz="3600" err="1">
                    <a:solidFill>
                      <a:schemeClr val="bg1"/>
                    </a:solidFill>
                    <a:latin typeface="Arial" panose="020B0604020202020204" pitchFamily="34" charset="0"/>
                    <a:cs typeface="Arial" panose="020B0604020202020204" pitchFamily="34" charset="0"/>
                  </a:rPr>
                  <a:t>Cài</a:t>
                </a:r>
                <a:r>
                  <a:rPr lang="en-US" sz="3600">
                    <a:solidFill>
                      <a:schemeClr val="bg1"/>
                    </a:solidFill>
                    <a:latin typeface="Arial" panose="020B0604020202020204" pitchFamily="34" charset="0"/>
                    <a:cs typeface="Arial" panose="020B0604020202020204" pitchFamily="34" charset="0"/>
                  </a:rPr>
                  <a:t> </a:t>
                </a:r>
                <a:r>
                  <a:rPr lang="en-US" sz="3600" err="1">
                    <a:solidFill>
                      <a:schemeClr val="bg1"/>
                    </a:solidFill>
                    <a:latin typeface="Arial" panose="020B0604020202020204" pitchFamily="34" charset="0"/>
                    <a:cs typeface="Arial" panose="020B0604020202020204" pitchFamily="34" charset="0"/>
                  </a:rPr>
                  <a:t>đặt</a:t>
                </a:r>
                <a:r>
                  <a:rPr lang="en-US" sz="3600">
                    <a:solidFill>
                      <a:schemeClr val="bg1"/>
                    </a:solidFill>
                    <a:latin typeface="Arial" panose="020B0604020202020204" pitchFamily="34" charset="0"/>
                    <a:cs typeface="Arial" panose="020B0604020202020204" pitchFamily="34" charset="0"/>
                  </a:rPr>
                  <a:t> Burp Suite</a:t>
                </a:r>
              </a:p>
            </p:txBody>
          </p:sp>
        </p:grpSp>
        <p:grpSp>
          <p:nvGrpSpPr>
            <p:cNvPr id="108" name="Group 107"/>
            <p:cNvGrpSpPr/>
            <p:nvPr/>
          </p:nvGrpSpPr>
          <p:grpSpPr>
            <a:xfrm>
              <a:off x="7558817" y="2124410"/>
              <a:ext cx="2129351" cy="1504295"/>
              <a:chOff x="6956984" y="2314559"/>
              <a:chExt cx="2129351" cy="1504295"/>
            </a:xfrm>
          </p:grpSpPr>
          <p:grpSp>
            <p:nvGrpSpPr>
              <p:cNvPr id="87" name="Group 86"/>
              <p:cNvGrpSpPr/>
              <p:nvPr/>
            </p:nvGrpSpPr>
            <p:grpSpPr>
              <a:xfrm>
                <a:off x="6956984" y="2314559"/>
                <a:ext cx="2129351" cy="1504295"/>
                <a:chOff x="6984169" y="2657336"/>
                <a:chExt cx="2600959" cy="1810401"/>
              </a:xfrm>
            </p:grpSpPr>
            <p:sp>
              <p:nvSpPr>
                <p:cNvPr id="69" name="Rectangle 68"/>
                <p:cNvSpPr/>
                <p:nvPr/>
              </p:nvSpPr>
              <p:spPr>
                <a:xfrm>
                  <a:off x="6984169" y="2657336"/>
                  <a:ext cx="2600959" cy="181040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70"/>
                <p:cNvSpPr/>
                <p:nvPr/>
              </p:nvSpPr>
              <p:spPr>
                <a:xfrm>
                  <a:off x="7114690"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p:cNvSpPr/>
                <p:nvPr/>
              </p:nvSpPr>
              <p:spPr>
                <a:xfrm>
                  <a:off x="7421724"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p:cNvSpPr/>
                <p:nvPr/>
              </p:nvSpPr>
              <p:spPr>
                <a:xfrm>
                  <a:off x="772563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73"/>
                <p:cNvSpPr/>
                <p:nvPr/>
              </p:nvSpPr>
              <p:spPr>
                <a:xfrm>
                  <a:off x="802955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74"/>
                <p:cNvSpPr/>
                <p:nvPr/>
              </p:nvSpPr>
              <p:spPr>
                <a:xfrm>
                  <a:off x="833346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p:cNvSpPr/>
                <p:nvPr/>
              </p:nvSpPr>
              <p:spPr>
                <a:xfrm>
                  <a:off x="863738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76"/>
                <p:cNvSpPr/>
                <p:nvPr/>
              </p:nvSpPr>
              <p:spPr>
                <a:xfrm>
                  <a:off x="894129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77"/>
                <p:cNvSpPr/>
                <p:nvPr/>
              </p:nvSpPr>
              <p:spPr>
                <a:xfrm>
                  <a:off x="924521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78"/>
                <p:cNvSpPr/>
                <p:nvPr/>
              </p:nvSpPr>
              <p:spPr>
                <a:xfrm>
                  <a:off x="7114690"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79"/>
                <p:cNvSpPr/>
                <p:nvPr/>
              </p:nvSpPr>
              <p:spPr>
                <a:xfrm>
                  <a:off x="7421724"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p:cNvSpPr/>
                <p:nvPr/>
              </p:nvSpPr>
              <p:spPr>
                <a:xfrm>
                  <a:off x="772563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p:cNvSpPr/>
                <p:nvPr/>
              </p:nvSpPr>
              <p:spPr>
                <a:xfrm>
                  <a:off x="802955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p:cNvSpPr/>
                <p:nvPr/>
              </p:nvSpPr>
              <p:spPr>
                <a:xfrm>
                  <a:off x="833346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p:cNvSpPr/>
                <p:nvPr/>
              </p:nvSpPr>
              <p:spPr>
                <a:xfrm>
                  <a:off x="863738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p:cNvSpPr/>
                <p:nvPr/>
              </p:nvSpPr>
              <p:spPr>
                <a:xfrm>
                  <a:off x="894129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85"/>
                <p:cNvSpPr/>
                <p:nvPr/>
              </p:nvSpPr>
              <p:spPr>
                <a:xfrm>
                  <a:off x="924521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6" name="Rectangle 105"/>
              <p:cNvSpPr/>
              <p:nvPr/>
            </p:nvSpPr>
            <p:spPr>
              <a:xfrm>
                <a:off x="7063839" y="2608685"/>
                <a:ext cx="1889663" cy="884741"/>
              </a:xfrm>
              <a:prstGeom prst="rect">
                <a:avLst/>
              </a:prstGeom>
              <a:blipFill dpi="0" rotWithShape="1">
                <a:blip r:embed="rId2" cstate="hqprint">
                  <a:extLst>
                    <a:ext uri="{28A0092B-C50C-407E-A947-70E740481C1C}">
                      <a14:useLocalDpi xmlns:a14="http://schemas.microsoft.com/office/drawing/2010/main" val="0"/>
                    </a:ext>
                  </a:extLst>
                </a:blip>
                <a:srcRect/>
                <a:stretch>
                  <a:fillRect t="-181049" b="-18104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09" name="Group 108"/>
            <p:cNvGrpSpPr/>
            <p:nvPr/>
          </p:nvGrpSpPr>
          <p:grpSpPr>
            <a:xfrm>
              <a:off x="8820690" y="3794051"/>
              <a:ext cx="2129351" cy="1504295"/>
              <a:chOff x="6956984" y="2314559"/>
              <a:chExt cx="2129351" cy="1504295"/>
            </a:xfrm>
          </p:grpSpPr>
          <p:grpSp>
            <p:nvGrpSpPr>
              <p:cNvPr id="110" name="Group 109"/>
              <p:cNvGrpSpPr/>
              <p:nvPr/>
            </p:nvGrpSpPr>
            <p:grpSpPr>
              <a:xfrm>
                <a:off x="6956984" y="2314559"/>
                <a:ext cx="2129351" cy="1504295"/>
                <a:chOff x="6984169" y="2657336"/>
                <a:chExt cx="2600959" cy="1810401"/>
              </a:xfrm>
            </p:grpSpPr>
            <p:sp>
              <p:nvSpPr>
                <p:cNvPr id="112" name="Rectangle 111"/>
                <p:cNvSpPr/>
                <p:nvPr/>
              </p:nvSpPr>
              <p:spPr>
                <a:xfrm>
                  <a:off x="6984169" y="2657336"/>
                  <a:ext cx="2600959" cy="181040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p:cNvSpPr/>
                <p:nvPr/>
              </p:nvSpPr>
              <p:spPr>
                <a:xfrm>
                  <a:off x="7114690"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p:cNvSpPr/>
                <p:nvPr/>
              </p:nvSpPr>
              <p:spPr>
                <a:xfrm>
                  <a:off x="7421724"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p:cNvSpPr/>
                <p:nvPr/>
              </p:nvSpPr>
              <p:spPr>
                <a:xfrm>
                  <a:off x="772563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p:cNvSpPr/>
                <p:nvPr/>
              </p:nvSpPr>
              <p:spPr>
                <a:xfrm>
                  <a:off x="802955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p:cNvSpPr/>
                <p:nvPr/>
              </p:nvSpPr>
              <p:spPr>
                <a:xfrm>
                  <a:off x="833346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p:cNvSpPr/>
                <p:nvPr/>
              </p:nvSpPr>
              <p:spPr>
                <a:xfrm>
                  <a:off x="863738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p:cNvSpPr/>
                <p:nvPr/>
              </p:nvSpPr>
              <p:spPr>
                <a:xfrm>
                  <a:off x="8941298"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p:cNvSpPr/>
                <p:nvPr/>
              </p:nvSpPr>
              <p:spPr>
                <a:xfrm>
                  <a:off x="9245213" y="2758776"/>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p:cNvSpPr/>
                <p:nvPr/>
              </p:nvSpPr>
              <p:spPr>
                <a:xfrm>
                  <a:off x="7114690"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121"/>
                <p:cNvSpPr/>
                <p:nvPr/>
              </p:nvSpPr>
              <p:spPr>
                <a:xfrm>
                  <a:off x="7421724"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122"/>
                <p:cNvSpPr/>
                <p:nvPr/>
              </p:nvSpPr>
              <p:spPr>
                <a:xfrm>
                  <a:off x="772563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123"/>
                <p:cNvSpPr/>
                <p:nvPr/>
              </p:nvSpPr>
              <p:spPr>
                <a:xfrm>
                  <a:off x="802955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5" name="Rectangle 124"/>
                <p:cNvSpPr/>
                <p:nvPr/>
              </p:nvSpPr>
              <p:spPr>
                <a:xfrm>
                  <a:off x="833346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Rectangle 125"/>
                <p:cNvSpPr/>
                <p:nvPr/>
              </p:nvSpPr>
              <p:spPr>
                <a:xfrm>
                  <a:off x="863738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7" name="Rectangle 126"/>
                <p:cNvSpPr/>
                <p:nvPr/>
              </p:nvSpPr>
              <p:spPr>
                <a:xfrm>
                  <a:off x="8941298"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Rectangle 127"/>
                <p:cNvSpPr/>
                <p:nvPr/>
              </p:nvSpPr>
              <p:spPr>
                <a:xfrm>
                  <a:off x="9245213" y="4161712"/>
                  <a:ext cx="177662" cy="17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11" name="Rectangle 110"/>
              <p:cNvSpPr/>
              <p:nvPr/>
            </p:nvSpPr>
            <p:spPr>
              <a:xfrm>
                <a:off x="7060345" y="2608685"/>
                <a:ext cx="1893157" cy="884741"/>
              </a:xfrm>
              <a:prstGeom prst="rect">
                <a:avLst/>
              </a:prstGeom>
              <a:blipFill dpi="0" rotWithShape="1">
                <a:blip r:embed="rId3" cstate="hqprint">
                  <a:extLst>
                    <a:ext uri="{28A0092B-C50C-407E-A947-70E740481C1C}">
                      <a14:useLocalDpi xmlns:a14="http://schemas.microsoft.com/office/drawing/2010/main" val="0"/>
                    </a:ext>
                  </a:extLst>
                </a:blip>
                <a:srcRect/>
                <a:stretch>
                  <a:fillRect t="-181477" b="-1814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33" name="Group 132"/>
            <p:cNvGrpSpPr/>
            <p:nvPr/>
          </p:nvGrpSpPr>
          <p:grpSpPr>
            <a:xfrm>
              <a:off x="6857427" y="3878676"/>
              <a:ext cx="2069465" cy="2027555"/>
              <a:chOff x="6924204" y="4052724"/>
              <a:chExt cx="2069465" cy="2027555"/>
            </a:xfrm>
          </p:grpSpPr>
          <p:sp>
            <p:nvSpPr>
              <p:cNvPr id="130" name="Oval 129"/>
              <p:cNvSpPr/>
              <p:nvPr/>
            </p:nvSpPr>
            <p:spPr>
              <a:xfrm>
                <a:off x="6924204" y="4052724"/>
                <a:ext cx="2069465" cy="2027555"/>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TextBox 131"/>
              <p:cNvSpPr txBox="1"/>
              <p:nvPr/>
            </p:nvSpPr>
            <p:spPr>
              <a:xfrm>
                <a:off x="6990275" y="4700525"/>
                <a:ext cx="1994242" cy="646331"/>
              </a:xfrm>
              <a:prstGeom prst="rect">
                <a:avLst/>
              </a:prstGeom>
              <a:noFill/>
            </p:spPr>
            <p:txBody>
              <a:bodyPr wrap="square" rtlCol="0">
                <a:spAutoFit/>
              </a:bodyPr>
              <a:lstStyle/>
              <a:p>
                <a:pPr algn="ctr"/>
                <a:r>
                  <a:rPr lang="en-US" sz="3600" err="1">
                    <a:solidFill>
                      <a:schemeClr val="bg1"/>
                    </a:solidFill>
                    <a:latin typeface="Arial" panose="020B0604020202020204" pitchFamily="34" charset="0"/>
                    <a:cs typeface="Arial" panose="020B0604020202020204" pitchFamily="34" charset="0"/>
                  </a:rPr>
                  <a:t>Nhóm</a:t>
                </a:r>
                <a:r>
                  <a:rPr lang="en-US" sz="3600">
                    <a:solidFill>
                      <a:schemeClr val="bg1"/>
                    </a:solidFill>
                    <a:latin typeface="Arial" panose="020B0604020202020204" pitchFamily="34" charset="0"/>
                    <a:cs typeface="Arial" panose="020B0604020202020204" pitchFamily="34" charset="0"/>
                  </a:rPr>
                  <a:t> 5</a:t>
                </a:r>
              </a:p>
            </p:txBody>
          </p:sp>
        </p:grpSp>
      </p:grpSp>
      <p:pic>
        <p:nvPicPr>
          <p:cNvPr id="70" name="Picture 69">
            <a:extLst>
              <a:ext uri="{FF2B5EF4-FFF2-40B4-BE49-F238E27FC236}">
                <a16:creationId xmlns:a16="http://schemas.microsoft.com/office/drawing/2014/main" id="{94E4D0A2-E245-486E-B526-9AA90D3A637E}"/>
              </a:ext>
            </a:extLst>
          </p:cNvPr>
          <p:cNvPicPr>
            <a:picLocks noChangeAspect="1"/>
          </p:cNvPicPr>
          <p:nvPr/>
        </p:nvPicPr>
        <p:blipFill>
          <a:blip r:embed="rId4"/>
          <a:stretch>
            <a:fillRect/>
          </a:stretch>
        </p:blipFill>
        <p:spPr>
          <a:xfrm>
            <a:off x="10069039" y="2225072"/>
            <a:ext cx="1189218" cy="1208398"/>
          </a:xfrm>
          <a:prstGeom prst="rect">
            <a:avLst/>
          </a:prstGeom>
        </p:spPr>
      </p:pic>
    </p:spTree>
    <p:extLst>
      <p:ext uri="{BB962C8B-B14F-4D97-AF65-F5344CB8AC3E}">
        <p14:creationId xmlns:p14="http://schemas.microsoft.com/office/powerpoint/2010/main" val="246070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1000"/>
                                        <p:tgtEl>
                                          <p:spTgt spid="70"/>
                                        </p:tgtEl>
                                      </p:cBhvr>
                                    </p:animEffect>
                                    <p:anim calcmode="lin" valueType="num">
                                      <p:cBhvr>
                                        <p:cTn id="12" dur="1000" fill="hold"/>
                                        <p:tgtEl>
                                          <p:spTgt spid="70"/>
                                        </p:tgtEl>
                                        <p:attrNameLst>
                                          <p:attrName>ppt_x</p:attrName>
                                        </p:attrNameLst>
                                      </p:cBhvr>
                                      <p:tavLst>
                                        <p:tav tm="0">
                                          <p:val>
                                            <p:strVal val="#ppt_x"/>
                                          </p:val>
                                        </p:tav>
                                        <p:tav tm="100000">
                                          <p:val>
                                            <p:strVal val="#ppt_x"/>
                                          </p:val>
                                        </p:tav>
                                      </p:tavLst>
                                    </p:anim>
                                    <p:anim calcmode="lin" valueType="num">
                                      <p:cBhvr>
                                        <p:cTn id="13"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25A36524-9C93-4626-829C-9C45B990AD2C}"/>
              </a:ext>
            </a:extLst>
          </p:cNvPr>
          <p:cNvSpPr/>
          <p:nvPr/>
        </p:nvSpPr>
        <p:spPr>
          <a:xfrm>
            <a:off x="1399571" y="686734"/>
            <a:ext cx="9671683" cy="4712903"/>
          </a:xfrm>
          <a:custGeom>
            <a:avLst/>
            <a:gdLst>
              <a:gd name="connsiteX0" fmla="*/ 0 w 7868771"/>
              <a:gd name="connsiteY0" fmla="*/ 243542 h 3558989"/>
              <a:gd name="connsiteX1" fmla="*/ 243542 w 7868771"/>
              <a:gd name="connsiteY1" fmla="*/ 0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243542 h 3558989"/>
              <a:gd name="connsiteX1" fmla="*/ 485589 w 7868771"/>
              <a:gd name="connsiteY1" fmla="*/ 385482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63495 h 4078942"/>
              <a:gd name="connsiteX1" fmla="*/ 225613 w 7868771"/>
              <a:gd name="connsiteY1" fmla="*/ 26894 h 4078942"/>
              <a:gd name="connsiteX2" fmla="*/ 7248711 w 7868771"/>
              <a:gd name="connsiteY2" fmla="*/ 0 h 4078942"/>
              <a:gd name="connsiteX3" fmla="*/ 7868771 w 7868771"/>
              <a:gd name="connsiteY3" fmla="*/ 763495 h 4078942"/>
              <a:gd name="connsiteX4" fmla="*/ 7868771 w 7868771"/>
              <a:gd name="connsiteY4" fmla="*/ 3835400 h 4078942"/>
              <a:gd name="connsiteX5" fmla="*/ 7625229 w 7868771"/>
              <a:gd name="connsiteY5" fmla="*/ 4078942 h 4078942"/>
              <a:gd name="connsiteX6" fmla="*/ 243542 w 7868771"/>
              <a:gd name="connsiteY6" fmla="*/ 4078942 h 4078942"/>
              <a:gd name="connsiteX7" fmla="*/ 0 w 7868771"/>
              <a:gd name="connsiteY7" fmla="*/ 3835400 h 4078942"/>
              <a:gd name="connsiteX8" fmla="*/ 0 w 7868771"/>
              <a:gd name="connsiteY8" fmla="*/ 763495 h 4078942"/>
              <a:gd name="connsiteX0" fmla="*/ 0 w 8684559"/>
              <a:gd name="connsiteY0" fmla="*/ 763495 h 4078942"/>
              <a:gd name="connsiteX1" fmla="*/ 225613 w 8684559"/>
              <a:gd name="connsiteY1" fmla="*/ 26894 h 4078942"/>
              <a:gd name="connsiteX2" fmla="*/ 7248711 w 8684559"/>
              <a:gd name="connsiteY2" fmla="*/ 0 h 4078942"/>
              <a:gd name="connsiteX3" fmla="*/ 8684559 w 8684559"/>
              <a:gd name="connsiteY3" fmla="*/ 485589 h 4078942"/>
              <a:gd name="connsiteX4" fmla="*/ 7868771 w 8684559"/>
              <a:gd name="connsiteY4" fmla="*/ 3835400 h 4078942"/>
              <a:gd name="connsiteX5" fmla="*/ 7625229 w 8684559"/>
              <a:gd name="connsiteY5" fmla="*/ 4078942 h 4078942"/>
              <a:gd name="connsiteX6" fmla="*/ 243542 w 8684559"/>
              <a:gd name="connsiteY6" fmla="*/ 4078942 h 4078942"/>
              <a:gd name="connsiteX7" fmla="*/ 0 w 8684559"/>
              <a:gd name="connsiteY7" fmla="*/ 3835400 h 4078942"/>
              <a:gd name="connsiteX8" fmla="*/ 0 w 8684559"/>
              <a:gd name="connsiteY8" fmla="*/ 763495 h 4078942"/>
              <a:gd name="connsiteX0" fmla="*/ 0 w 8505265"/>
              <a:gd name="connsiteY0" fmla="*/ 763495 h 4078942"/>
              <a:gd name="connsiteX1" fmla="*/ 225613 w 8505265"/>
              <a:gd name="connsiteY1" fmla="*/ 26894 h 4078942"/>
              <a:gd name="connsiteX2" fmla="*/ 7248711 w 8505265"/>
              <a:gd name="connsiteY2" fmla="*/ 0 h 4078942"/>
              <a:gd name="connsiteX3" fmla="*/ 8505265 w 8505265"/>
              <a:gd name="connsiteY3" fmla="*/ 933824 h 4078942"/>
              <a:gd name="connsiteX4" fmla="*/ 7868771 w 8505265"/>
              <a:gd name="connsiteY4" fmla="*/ 3835400 h 4078942"/>
              <a:gd name="connsiteX5" fmla="*/ 7625229 w 8505265"/>
              <a:gd name="connsiteY5" fmla="*/ 4078942 h 4078942"/>
              <a:gd name="connsiteX6" fmla="*/ 243542 w 8505265"/>
              <a:gd name="connsiteY6" fmla="*/ 4078942 h 4078942"/>
              <a:gd name="connsiteX7" fmla="*/ 0 w 8505265"/>
              <a:gd name="connsiteY7" fmla="*/ 3835400 h 4078942"/>
              <a:gd name="connsiteX8" fmla="*/ 0 w 8505265"/>
              <a:gd name="connsiteY8" fmla="*/ 763495 h 4078942"/>
              <a:gd name="connsiteX0" fmla="*/ 0 w 8506080"/>
              <a:gd name="connsiteY0" fmla="*/ 763646 h 4079093"/>
              <a:gd name="connsiteX1" fmla="*/ 225613 w 8506080"/>
              <a:gd name="connsiteY1" fmla="*/ 27045 h 4079093"/>
              <a:gd name="connsiteX2" fmla="*/ 7248711 w 8506080"/>
              <a:gd name="connsiteY2" fmla="*/ 151 h 4079093"/>
              <a:gd name="connsiteX3" fmla="*/ 8505265 w 8506080"/>
              <a:gd name="connsiteY3" fmla="*/ 933975 h 4079093"/>
              <a:gd name="connsiteX4" fmla="*/ 7868771 w 8506080"/>
              <a:gd name="connsiteY4" fmla="*/ 3835551 h 4079093"/>
              <a:gd name="connsiteX5" fmla="*/ 7625229 w 8506080"/>
              <a:gd name="connsiteY5" fmla="*/ 4079093 h 4079093"/>
              <a:gd name="connsiteX6" fmla="*/ 243542 w 8506080"/>
              <a:gd name="connsiteY6" fmla="*/ 4079093 h 4079093"/>
              <a:gd name="connsiteX7" fmla="*/ 0 w 8506080"/>
              <a:gd name="connsiteY7" fmla="*/ 3835551 h 4079093"/>
              <a:gd name="connsiteX8" fmla="*/ 0 w 8506080"/>
              <a:gd name="connsiteY8" fmla="*/ 763646 h 4079093"/>
              <a:gd name="connsiteX0" fmla="*/ 0 w 8650078"/>
              <a:gd name="connsiteY0" fmla="*/ 763646 h 4079093"/>
              <a:gd name="connsiteX1" fmla="*/ 225613 w 8650078"/>
              <a:gd name="connsiteY1" fmla="*/ 27045 h 4079093"/>
              <a:gd name="connsiteX2" fmla="*/ 7248711 w 8650078"/>
              <a:gd name="connsiteY2" fmla="*/ 151 h 4079093"/>
              <a:gd name="connsiteX3" fmla="*/ 8505265 w 8650078"/>
              <a:gd name="connsiteY3" fmla="*/ 933975 h 4079093"/>
              <a:gd name="connsiteX4" fmla="*/ 7868771 w 8650078"/>
              <a:gd name="connsiteY4" fmla="*/ 3835551 h 4079093"/>
              <a:gd name="connsiteX5" fmla="*/ 7625229 w 8650078"/>
              <a:gd name="connsiteY5" fmla="*/ 4079093 h 4079093"/>
              <a:gd name="connsiteX6" fmla="*/ 243542 w 8650078"/>
              <a:gd name="connsiteY6" fmla="*/ 4079093 h 4079093"/>
              <a:gd name="connsiteX7" fmla="*/ 0 w 8650078"/>
              <a:gd name="connsiteY7" fmla="*/ 3835551 h 4079093"/>
              <a:gd name="connsiteX8" fmla="*/ 0 w 8650078"/>
              <a:gd name="connsiteY8" fmla="*/ 763646 h 4079093"/>
              <a:gd name="connsiteX0" fmla="*/ 0 w 8902429"/>
              <a:gd name="connsiteY0" fmla="*/ 765588 h 4081035"/>
              <a:gd name="connsiteX1" fmla="*/ 225613 w 8902429"/>
              <a:gd name="connsiteY1" fmla="*/ 28987 h 4081035"/>
              <a:gd name="connsiteX2" fmla="*/ 7248711 w 8902429"/>
              <a:gd name="connsiteY2" fmla="*/ 2093 h 4081035"/>
              <a:gd name="connsiteX3" fmla="*/ 8783171 w 8902429"/>
              <a:gd name="connsiteY3" fmla="*/ 882129 h 4081035"/>
              <a:gd name="connsiteX4" fmla="*/ 7868771 w 8902429"/>
              <a:gd name="connsiteY4" fmla="*/ 3837493 h 4081035"/>
              <a:gd name="connsiteX5" fmla="*/ 7625229 w 8902429"/>
              <a:gd name="connsiteY5" fmla="*/ 4081035 h 4081035"/>
              <a:gd name="connsiteX6" fmla="*/ 243542 w 8902429"/>
              <a:gd name="connsiteY6" fmla="*/ 4081035 h 4081035"/>
              <a:gd name="connsiteX7" fmla="*/ 0 w 8902429"/>
              <a:gd name="connsiteY7" fmla="*/ 3837493 h 4081035"/>
              <a:gd name="connsiteX8" fmla="*/ 0 w 8902429"/>
              <a:gd name="connsiteY8" fmla="*/ 765588 h 4081035"/>
              <a:gd name="connsiteX0" fmla="*/ 303457 w 9205886"/>
              <a:gd name="connsiteY0" fmla="*/ 826248 h 4141695"/>
              <a:gd name="connsiteX1" fmla="*/ 27046 w 9205886"/>
              <a:gd name="connsiteY1" fmla="*/ 0 h 4141695"/>
              <a:gd name="connsiteX2" fmla="*/ 7552168 w 9205886"/>
              <a:gd name="connsiteY2" fmla="*/ 62753 h 4141695"/>
              <a:gd name="connsiteX3" fmla="*/ 9086628 w 9205886"/>
              <a:gd name="connsiteY3" fmla="*/ 942789 h 4141695"/>
              <a:gd name="connsiteX4" fmla="*/ 8172228 w 9205886"/>
              <a:gd name="connsiteY4" fmla="*/ 3898153 h 4141695"/>
              <a:gd name="connsiteX5" fmla="*/ 7928686 w 9205886"/>
              <a:gd name="connsiteY5" fmla="*/ 4141695 h 4141695"/>
              <a:gd name="connsiteX6" fmla="*/ 546999 w 9205886"/>
              <a:gd name="connsiteY6" fmla="*/ 4141695 h 4141695"/>
              <a:gd name="connsiteX7" fmla="*/ 303457 w 9205886"/>
              <a:gd name="connsiteY7" fmla="*/ 3898153 h 4141695"/>
              <a:gd name="connsiteX8" fmla="*/ 303457 w 9205886"/>
              <a:gd name="connsiteY8" fmla="*/ 826248 h 4141695"/>
              <a:gd name="connsiteX0" fmla="*/ 303457 w 9205886"/>
              <a:gd name="connsiteY0" fmla="*/ 962935 h 4278382"/>
              <a:gd name="connsiteX1" fmla="*/ 27046 w 9205886"/>
              <a:gd name="connsiteY1" fmla="*/ 136687 h 4278382"/>
              <a:gd name="connsiteX2" fmla="*/ 7552168 w 9205886"/>
              <a:gd name="connsiteY2" fmla="*/ 199440 h 4278382"/>
              <a:gd name="connsiteX3" fmla="*/ 9086628 w 9205886"/>
              <a:gd name="connsiteY3" fmla="*/ 1079476 h 4278382"/>
              <a:gd name="connsiteX4" fmla="*/ 8172228 w 9205886"/>
              <a:gd name="connsiteY4" fmla="*/ 4034840 h 4278382"/>
              <a:gd name="connsiteX5" fmla="*/ 7928686 w 9205886"/>
              <a:gd name="connsiteY5" fmla="*/ 4278382 h 4278382"/>
              <a:gd name="connsiteX6" fmla="*/ 546999 w 9205886"/>
              <a:gd name="connsiteY6" fmla="*/ 4278382 h 4278382"/>
              <a:gd name="connsiteX7" fmla="*/ 303457 w 9205886"/>
              <a:gd name="connsiteY7" fmla="*/ 4034840 h 4278382"/>
              <a:gd name="connsiteX8" fmla="*/ 303457 w 9205886"/>
              <a:gd name="connsiteY8" fmla="*/ 962935 h 4278382"/>
              <a:gd name="connsiteX0" fmla="*/ 0 w 9494099"/>
              <a:gd name="connsiteY0" fmla="*/ 1097405 h 4278382"/>
              <a:gd name="connsiteX1" fmla="*/ 315259 w 9494099"/>
              <a:gd name="connsiteY1" fmla="*/ 136687 h 4278382"/>
              <a:gd name="connsiteX2" fmla="*/ 7840381 w 9494099"/>
              <a:gd name="connsiteY2" fmla="*/ 199440 h 4278382"/>
              <a:gd name="connsiteX3" fmla="*/ 9374841 w 9494099"/>
              <a:gd name="connsiteY3" fmla="*/ 1079476 h 4278382"/>
              <a:gd name="connsiteX4" fmla="*/ 8460441 w 9494099"/>
              <a:gd name="connsiteY4" fmla="*/ 4034840 h 4278382"/>
              <a:gd name="connsiteX5" fmla="*/ 8216899 w 9494099"/>
              <a:gd name="connsiteY5" fmla="*/ 4278382 h 4278382"/>
              <a:gd name="connsiteX6" fmla="*/ 835212 w 9494099"/>
              <a:gd name="connsiteY6" fmla="*/ 4278382 h 4278382"/>
              <a:gd name="connsiteX7" fmla="*/ 591670 w 9494099"/>
              <a:gd name="connsiteY7" fmla="*/ 4034840 h 4278382"/>
              <a:gd name="connsiteX8" fmla="*/ 0 w 9494099"/>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21619 w 9515718"/>
              <a:gd name="connsiteY0" fmla="*/ 1097405 h 4278382"/>
              <a:gd name="connsiteX1" fmla="*/ 336878 w 9515718"/>
              <a:gd name="connsiteY1" fmla="*/ 136687 h 4278382"/>
              <a:gd name="connsiteX2" fmla="*/ 7862000 w 9515718"/>
              <a:gd name="connsiteY2" fmla="*/ 199440 h 4278382"/>
              <a:gd name="connsiteX3" fmla="*/ 9396460 w 9515718"/>
              <a:gd name="connsiteY3" fmla="*/ 1079476 h 4278382"/>
              <a:gd name="connsiteX4" fmla="*/ 8482060 w 9515718"/>
              <a:gd name="connsiteY4" fmla="*/ 4034840 h 4278382"/>
              <a:gd name="connsiteX5" fmla="*/ 8238518 w 9515718"/>
              <a:gd name="connsiteY5" fmla="*/ 4278382 h 4278382"/>
              <a:gd name="connsiteX6" fmla="*/ 856831 w 9515718"/>
              <a:gd name="connsiteY6" fmla="*/ 4278382 h 4278382"/>
              <a:gd name="connsiteX7" fmla="*/ 613289 w 9515718"/>
              <a:gd name="connsiteY7" fmla="*/ 4034840 h 4278382"/>
              <a:gd name="connsiteX8" fmla="*/ 21619 w 9515718"/>
              <a:gd name="connsiteY8" fmla="*/ 1097405 h 4278382"/>
              <a:gd name="connsiteX0" fmla="*/ 74222 w 9568321"/>
              <a:gd name="connsiteY0" fmla="*/ 1097405 h 4278382"/>
              <a:gd name="connsiteX1" fmla="*/ 389481 w 9568321"/>
              <a:gd name="connsiteY1" fmla="*/ 136687 h 4278382"/>
              <a:gd name="connsiteX2" fmla="*/ 7914603 w 9568321"/>
              <a:gd name="connsiteY2" fmla="*/ 199440 h 4278382"/>
              <a:gd name="connsiteX3" fmla="*/ 9449063 w 9568321"/>
              <a:gd name="connsiteY3" fmla="*/ 1079476 h 4278382"/>
              <a:gd name="connsiteX4" fmla="*/ 8534663 w 9568321"/>
              <a:gd name="connsiteY4" fmla="*/ 4034840 h 4278382"/>
              <a:gd name="connsiteX5" fmla="*/ 8291121 w 9568321"/>
              <a:gd name="connsiteY5" fmla="*/ 4278382 h 4278382"/>
              <a:gd name="connsiteX6" fmla="*/ 909434 w 9568321"/>
              <a:gd name="connsiteY6" fmla="*/ 4278382 h 4278382"/>
              <a:gd name="connsiteX7" fmla="*/ 190763 w 9568321"/>
              <a:gd name="connsiteY7" fmla="*/ 4133452 h 4278382"/>
              <a:gd name="connsiteX8" fmla="*/ 74222 w 9568321"/>
              <a:gd name="connsiteY8" fmla="*/ 1097405 h 4278382"/>
              <a:gd name="connsiteX0" fmla="*/ 74222 w 9568321"/>
              <a:gd name="connsiteY0" fmla="*/ 1097405 h 4348859"/>
              <a:gd name="connsiteX1" fmla="*/ 389481 w 9568321"/>
              <a:gd name="connsiteY1" fmla="*/ 136687 h 4348859"/>
              <a:gd name="connsiteX2" fmla="*/ 7914603 w 9568321"/>
              <a:gd name="connsiteY2" fmla="*/ 199440 h 4348859"/>
              <a:gd name="connsiteX3" fmla="*/ 9449063 w 9568321"/>
              <a:gd name="connsiteY3" fmla="*/ 1079476 h 4348859"/>
              <a:gd name="connsiteX4" fmla="*/ 8534663 w 9568321"/>
              <a:gd name="connsiteY4" fmla="*/ 4034840 h 4348859"/>
              <a:gd name="connsiteX5" fmla="*/ 8291121 w 9568321"/>
              <a:gd name="connsiteY5" fmla="*/ 4278382 h 4348859"/>
              <a:gd name="connsiteX6" fmla="*/ 909434 w 9568321"/>
              <a:gd name="connsiteY6" fmla="*/ 4278382 h 4348859"/>
              <a:gd name="connsiteX7" fmla="*/ 190763 w 9568321"/>
              <a:gd name="connsiteY7" fmla="*/ 4133452 h 4348859"/>
              <a:gd name="connsiteX8" fmla="*/ 74222 w 9568321"/>
              <a:gd name="connsiteY8" fmla="*/ 1097405 h 4348859"/>
              <a:gd name="connsiteX0" fmla="*/ 71478 w 9565577"/>
              <a:gd name="connsiteY0" fmla="*/ 1097405 h 4278382"/>
              <a:gd name="connsiteX1" fmla="*/ 386737 w 9565577"/>
              <a:gd name="connsiteY1" fmla="*/ 136687 h 4278382"/>
              <a:gd name="connsiteX2" fmla="*/ 7911859 w 9565577"/>
              <a:gd name="connsiteY2" fmla="*/ 199440 h 4278382"/>
              <a:gd name="connsiteX3" fmla="*/ 9446319 w 9565577"/>
              <a:gd name="connsiteY3" fmla="*/ 1079476 h 4278382"/>
              <a:gd name="connsiteX4" fmla="*/ 8531919 w 9565577"/>
              <a:gd name="connsiteY4" fmla="*/ 4034840 h 4278382"/>
              <a:gd name="connsiteX5" fmla="*/ 8288377 w 9565577"/>
              <a:gd name="connsiteY5" fmla="*/ 4278382 h 4278382"/>
              <a:gd name="connsiteX6" fmla="*/ 906690 w 9565577"/>
              <a:gd name="connsiteY6" fmla="*/ 4278382 h 4278382"/>
              <a:gd name="connsiteX7" fmla="*/ 196984 w 9565577"/>
              <a:gd name="connsiteY7" fmla="*/ 3712111 h 4278382"/>
              <a:gd name="connsiteX8" fmla="*/ 71478 w 9565577"/>
              <a:gd name="connsiteY8" fmla="*/ 1097405 h 4278382"/>
              <a:gd name="connsiteX0" fmla="*/ 71478 w 9636331"/>
              <a:gd name="connsiteY0" fmla="*/ 1097405 h 4278382"/>
              <a:gd name="connsiteX1" fmla="*/ 386737 w 9636331"/>
              <a:gd name="connsiteY1" fmla="*/ 136687 h 4278382"/>
              <a:gd name="connsiteX2" fmla="*/ 7911859 w 9636331"/>
              <a:gd name="connsiteY2" fmla="*/ 199440 h 4278382"/>
              <a:gd name="connsiteX3" fmla="*/ 9446319 w 9636331"/>
              <a:gd name="connsiteY3" fmla="*/ 1079476 h 4278382"/>
              <a:gd name="connsiteX4" fmla="*/ 8531919 w 9636331"/>
              <a:gd name="connsiteY4" fmla="*/ 4034840 h 4278382"/>
              <a:gd name="connsiteX5" fmla="*/ 8288377 w 9636331"/>
              <a:gd name="connsiteY5" fmla="*/ 4278382 h 4278382"/>
              <a:gd name="connsiteX6" fmla="*/ 906690 w 9636331"/>
              <a:gd name="connsiteY6" fmla="*/ 4278382 h 4278382"/>
              <a:gd name="connsiteX7" fmla="*/ 196984 w 9636331"/>
              <a:gd name="connsiteY7" fmla="*/ 3712111 h 4278382"/>
              <a:gd name="connsiteX8" fmla="*/ 71478 w 9636331"/>
              <a:gd name="connsiteY8" fmla="*/ 1097405 h 4278382"/>
              <a:gd name="connsiteX0" fmla="*/ 71478 w 9755026"/>
              <a:gd name="connsiteY0" fmla="*/ 1097405 h 4278382"/>
              <a:gd name="connsiteX1" fmla="*/ 386737 w 9755026"/>
              <a:gd name="connsiteY1" fmla="*/ 136687 h 4278382"/>
              <a:gd name="connsiteX2" fmla="*/ 7911859 w 9755026"/>
              <a:gd name="connsiteY2" fmla="*/ 199440 h 4278382"/>
              <a:gd name="connsiteX3" fmla="*/ 9446319 w 9755026"/>
              <a:gd name="connsiteY3" fmla="*/ 1079476 h 4278382"/>
              <a:gd name="connsiteX4" fmla="*/ 8998084 w 9755026"/>
              <a:gd name="connsiteY4" fmla="*/ 3667287 h 4278382"/>
              <a:gd name="connsiteX5" fmla="*/ 8288377 w 9755026"/>
              <a:gd name="connsiteY5" fmla="*/ 4278382 h 4278382"/>
              <a:gd name="connsiteX6" fmla="*/ 906690 w 9755026"/>
              <a:gd name="connsiteY6" fmla="*/ 4278382 h 4278382"/>
              <a:gd name="connsiteX7" fmla="*/ 196984 w 9755026"/>
              <a:gd name="connsiteY7" fmla="*/ 3712111 h 4278382"/>
              <a:gd name="connsiteX8" fmla="*/ 71478 w 9755026"/>
              <a:gd name="connsiteY8" fmla="*/ 1097405 h 4278382"/>
              <a:gd name="connsiteX0" fmla="*/ 71478 w 9884678"/>
              <a:gd name="connsiteY0" fmla="*/ 1097405 h 4278382"/>
              <a:gd name="connsiteX1" fmla="*/ 386737 w 9884678"/>
              <a:gd name="connsiteY1" fmla="*/ 136687 h 4278382"/>
              <a:gd name="connsiteX2" fmla="*/ 7911859 w 9884678"/>
              <a:gd name="connsiteY2" fmla="*/ 199440 h 4278382"/>
              <a:gd name="connsiteX3" fmla="*/ 9634578 w 9884678"/>
              <a:gd name="connsiteY3" fmla="*/ 945006 h 4278382"/>
              <a:gd name="connsiteX4" fmla="*/ 8998084 w 9884678"/>
              <a:gd name="connsiteY4" fmla="*/ 3667287 h 4278382"/>
              <a:gd name="connsiteX5" fmla="*/ 8288377 w 9884678"/>
              <a:gd name="connsiteY5" fmla="*/ 4278382 h 4278382"/>
              <a:gd name="connsiteX6" fmla="*/ 906690 w 9884678"/>
              <a:gd name="connsiteY6" fmla="*/ 4278382 h 4278382"/>
              <a:gd name="connsiteX7" fmla="*/ 196984 w 9884678"/>
              <a:gd name="connsiteY7" fmla="*/ 3712111 h 4278382"/>
              <a:gd name="connsiteX8" fmla="*/ 71478 w 9884678"/>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72698 h 4353675"/>
              <a:gd name="connsiteX1" fmla="*/ 386737 w 9749275"/>
              <a:gd name="connsiteY1" fmla="*/ 211980 h 4353675"/>
              <a:gd name="connsiteX2" fmla="*/ 7974612 w 9749275"/>
              <a:gd name="connsiteY2" fmla="*/ 50615 h 4353675"/>
              <a:gd name="connsiteX3" fmla="*/ 9634578 w 9749275"/>
              <a:gd name="connsiteY3" fmla="*/ 1020299 h 4353675"/>
              <a:gd name="connsiteX4" fmla="*/ 8998084 w 9749275"/>
              <a:gd name="connsiteY4" fmla="*/ 3742580 h 4353675"/>
              <a:gd name="connsiteX5" fmla="*/ 8288377 w 9749275"/>
              <a:gd name="connsiteY5" fmla="*/ 4353675 h 4353675"/>
              <a:gd name="connsiteX6" fmla="*/ 906690 w 9749275"/>
              <a:gd name="connsiteY6" fmla="*/ 4353675 h 4353675"/>
              <a:gd name="connsiteX7" fmla="*/ 196984 w 9749275"/>
              <a:gd name="connsiteY7" fmla="*/ 3787404 h 4353675"/>
              <a:gd name="connsiteX8" fmla="*/ 71478 w 9749275"/>
              <a:gd name="connsiteY8" fmla="*/ 1172698 h 4353675"/>
              <a:gd name="connsiteX0" fmla="*/ 71478 w 9749275"/>
              <a:gd name="connsiteY0" fmla="*/ 1251486 h 4432463"/>
              <a:gd name="connsiteX1" fmla="*/ 359843 w 9749275"/>
              <a:gd name="connsiteY1" fmla="*/ 165262 h 4432463"/>
              <a:gd name="connsiteX2" fmla="*/ 7974612 w 9749275"/>
              <a:gd name="connsiteY2" fmla="*/ 129403 h 4432463"/>
              <a:gd name="connsiteX3" fmla="*/ 9634578 w 9749275"/>
              <a:gd name="connsiteY3" fmla="*/ 1099087 h 4432463"/>
              <a:gd name="connsiteX4" fmla="*/ 8998084 w 9749275"/>
              <a:gd name="connsiteY4" fmla="*/ 3821368 h 4432463"/>
              <a:gd name="connsiteX5" fmla="*/ 8288377 w 9749275"/>
              <a:gd name="connsiteY5" fmla="*/ 4432463 h 4432463"/>
              <a:gd name="connsiteX6" fmla="*/ 906690 w 9749275"/>
              <a:gd name="connsiteY6" fmla="*/ 4432463 h 4432463"/>
              <a:gd name="connsiteX7" fmla="*/ 196984 w 9749275"/>
              <a:gd name="connsiteY7" fmla="*/ 3866192 h 4432463"/>
              <a:gd name="connsiteX8" fmla="*/ 71478 w 9749275"/>
              <a:gd name="connsiteY8" fmla="*/ 1251486 h 4432463"/>
              <a:gd name="connsiteX0" fmla="*/ 38872 w 9895963"/>
              <a:gd name="connsiteY0" fmla="*/ 1242521 h 4432463"/>
              <a:gd name="connsiteX1" fmla="*/ 506531 w 9895963"/>
              <a:gd name="connsiteY1" fmla="*/ 165262 h 4432463"/>
              <a:gd name="connsiteX2" fmla="*/ 8121300 w 9895963"/>
              <a:gd name="connsiteY2" fmla="*/ 129403 h 4432463"/>
              <a:gd name="connsiteX3" fmla="*/ 9781266 w 9895963"/>
              <a:gd name="connsiteY3" fmla="*/ 1099087 h 4432463"/>
              <a:gd name="connsiteX4" fmla="*/ 9144772 w 9895963"/>
              <a:gd name="connsiteY4" fmla="*/ 3821368 h 4432463"/>
              <a:gd name="connsiteX5" fmla="*/ 8435065 w 9895963"/>
              <a:gd name="connsiteY5" fmla="*/ 4432463 h 4432463"/>
              <a:gd name="connsiteX6" fmla="*/ 1053378 w 9895963"/>
              <a:gd name="connsiteY6" fmla="*/ 4432463 h 4432463"/>
              <a:gd name="connsiteX7" fmla="*/ 343672 w 9895963"/>
              <a:gd name="connsiteY7" fmla="*/ 3866192 h 4432463"/>
              <a:gd name="connsiteX8" fmla="*/ 38872 w 9895963"/>
              <a:gd name="connsiteY8" fmla="*/ 1242521 h 4432463"/>
              <a:gd name="connsiteX0" fmla="*/ 470 w 9857561"/>
              <a:gd name="connsiteY0" fmla="*/ 1242521 h 4432463"/>
              <a:gd name="connsiteX1" fmla="*/ 468129 w 9857561"/>
              <a:gd name="connsiteY1" fmla="*/ 165262 h 4432463"/>
              <a:gd name="connsiteX2" fmla="*/ 8082898 w 9857561"/>
              <a:gd name="connsiteY2" fmla="*/ 129403 h 4432463"/>
              <a:gd name="connsiteX3" fmla="*/ 9742864 w 9857561"/>
              <a:gd name="connsiteY3" fmla="*/ 1099087 h 4432463"/>
              <a:gd name="connsiteX4" fmla="*/ 9106370 w 9857561"/>
              <a:gd name="connsiteY4" fmla="*/ 3821368 h 4432463"/>
              <a:gd name="connsiteX5" fmla="*/ 8396663 w 9857561"/>
              <a:gd name="connsiteY5" fmla="*/ 4432463 h 4432463"/>
              <a:gd name="connsiteX6" fmla="*/ 1014976 w 9857561"/>
              <a:gd name="connsiteY6" fmla="*/ 4432463 h 4432463"/>
              <a:gd name="connsiteX7" fmla="*/ 305270 w 9857561"/>
              <a:gd name="connsiteY7" fmla="*/ 3866192 h 4432463"/>
              <a:gd name="connsiteX8" fmla="*/ 470 w 9857561"/>
              <a:gd name="connsiteY8" fmla="*/ 1242521 h 4432463"/>
              <a:gd name="connsiteX0" fmla="*/ 38 w 9857129"/>
              <a:gd name="connsiteY0" fmla="*/ 1256854 h 4446796"/>
              <a:gd name="connsiteX1" fmla="*/ 1970676 w 9857129"/>
              <a:gd name="connsiteY1" fmla="*/ 159614 h 4446796"/>
              <a:gd name="connsiteX2" fmla="*/ 8082466 w 9857129"/>
              <a:gd name="connsiteY2" fmla="*/ 143736 h 4446796"/>
              <a:gd name="connsiteX3" fmla="*/ 9742432 w 9857129"/>
              <a:gd name="connsiteY3" fmla="*/ 1113420 h 4446796"/>
              <a:gd name="connsiteX4" fmla="*/ 9105938 w 9857129"/>
              <a:gd name="connsiteY4" fmla="*/ 3835701 h 4446796"/>
              <a:gd name="connsiteX5" fmla="*/ 8396231 w 9857129"/>
              <a:gd name="connsiteY5" fmla="*/ 4446796 h 4446796"/>
              <a:gd name="connsiteX6" fmla="*/ 1014544 w 9857129"/>
              <a:gd name="connsiteY6" fmla="*/ 4446796 h 4446796"/>
              <a:gd name="connsiteX7" fmla="*/ 304838 w 9857129"/>
              <a:gd name="connsiteY7" fmla="*/ 3880525 h 4446796"/>
              <a:gd name="connsiteX8" fmla="*/ 38 w 9857129"/>
              <a:gd name="connsiteY8" fmla="*/ 1256854 h 4446796"/>
              <a:gd name="connsiteX0" fmla="*/ 38 w 9857129"/>
              <a:gd name="connsiteY0" fmla="*/ 1113118 h 4303060"/>
              <a:gd name="connsiteX1" fmla="*/ 1970676 w 9857129"/>
              <a:gd name="connsiteY1" fmla="*/ 15878 h 4303060"/>
              <a:gd name="connsiteX2" fmla="*/ 8082466 w 9857129"/>
              <a:gd name="connsiteY2" fmla="*/ 0 h 4303060"/>
              <a:gd name="connsiteX3" fmla="*/ 9742432 w 9857129"/>
              <a:gd name="connsiteY3" fmla="*/ 969684 h 4303060"/>
              <a:gd name="connsiteX4" fmla="*/ 9105938 w 9857129"/>
              <a:gd name="connsiteY4" fmla="*/ 3691965 h 4303060"/>
              <a:gd name="connsiteX5" fmla="*/ 8396231 w 9857129"/>
              <a:gd name="connsiteY5" fmla="*/ 4303060 h 4303060"/>
              <a:gd name="connsiteX6" fmla="*/ 1014544 w 9857129"/>
              <a:gd name="connsiteY6" fmla="*/ 4303060 h 4303060"/>
              <a:gd name="connsiteX7" fmla="*/ 304838 w 9857129"/>
              <a:gd name="connsiteY7" fmla="*/ 3736789 h 4303060"/>
              <a:gd name="connsiteX8" fmla="*/ 38 w 9857129"/>
              <a:gd name="connsiteY8" fmla="*/ 1113118 h 4303060"/>
              <a:gd name="connsiteX0" fmla="*/ 45 w 9857136"/>
              <a:gd name="connsiteY0" fmla="*/ 1113118 h 4303060"/>
              <a:gd name="connsiteX1" fmla="*/ 1970683 w 9857136"/>
              <a:gd name="connsiteY1" fmla="*/ 15878 h 4303060"/>
              <a:gd name="connsiteX2" fmla="*/ 8082473 w 9857136"/>
              <a:gd name="connsiteY2" fmla="*/ 0 h 4303060"/>
              <a:gd name="connsiteX3" fmla="*/ 9742439 w 9857136"/>
              <a:gd name="connsiteY3" fmla="*/ 969684 h 4303060"/>
              <a:gd name="connsiteX4" fmla="*/ 9105945 w 9857136"/>
              <a:gd name="connsiteY4" fmla="*/ 3691965 h 4303060"/>
              <a:gd name="connsiteX5" fmla="*/ 8396238 w 9857136"/>
              <a:gd name="connsiteY5" fmla="*/ 4303060 h 4303060"/>
              <a:gd name="connsiteX6" fmla="*/ 1014551 w 9857136"/>
              <a:gd name="connsiteY6" fmla="*/ 4303060 h 4303060"/>
              <a:gd name="connsiteX7" fmla="*/ 304845 w 9857136"/>
              <a:gd name="connsiteY7" fmla="*/ 3736789 h 4303060"/>
              <a:gd name="connsiteX8" fmla="*/ 45 w 9857136"/>
              <a:gd name="connsiteY8" fmla="*/ 1113118 h 4303060"/>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524004"/>
              <a:gd name="connsiteY0" fmla="*/ 1289625 h 4479567"/>
              <a:gd name="connsiteX1" fmla="*/ 2065274 w 9524004"/>
              <a:gd name="connsiteY1" fmla="*/ 12566 h 4479567"/>
              <a:gd name="connsiteX2" fmla="*/ 8082471 w 9524004"/>
              <a:gd name="connsiteY2" fmla="*/ 176507 h 4479567"/>
              <a:gd name="connsiteX3" fmla="*/ 9048754 w 9524004"/>
              <a:gd name="connsiteY3" fmla="*/ 1276060 h 4479567"/>
              <a:gd name="connsiteX4" fmla="*/ 9105943 w 9524004"/>
              <a:gd name="connsiteY4" fmla="*/ 3868472 h 4479567"/>
              <a:gd name="connsiteX5" fmla="*/ 8396236 w 9524004"/>
              <a:gd name="connsiteY5" fmla="*/ 4479567 h 4479567"/>
              <a:gd name="connsiteX6" fmla="*/ 1014549 w 9524004"/>
              <a:gd name="connsiteY6" fmla="*/ 4479567 h 4479567"/>
              <a:gd name="connsiteX7" fmla="*/ 304843 w 9524004"/>
              <a:gd name="connsiteY7" fmla="*/ 3913296 h 4479567"/>
              <a:gd name="connsiteX8" fmla="*/ 43 w 9524004"/>
              <a:gd name="connsiteY8" fmla="*/ 1289625 h 4479567"/>
              <a:gd name="connsiteX0" fmla="*/ 43 w 9671683"/>
              <a:gd name="connsiteY0" fmla="*/ 1289625 h 4479567"/>
              <a:gd name="connsiteX1" fmla="*/ 2065274 w 9671683"/>
              <a:gd name="connsiteY1" fmla="*/ 12566 h 4479567"/>
              <a:gd name="connsiteX2" fmla="*/ 8082471 w 9671683"/>
              <a:gd name="connsiteY2" fmla="*/ 176507 h 4479567"/>
              <a:gd name="connsiteX3" fmla="*/ 9048754 w 9671683"/>
              <a:gd name="connsiteY3" fmla="*/ 1276060 h 4479567"/>
              <a:gd name="connsiteX4" fmla="*/ 9105943 w 9671683"/>
              <a:gd name="connsiteY4" fmla="*/ 3868472 h 4479567"/>
              <a:gd name="connsiteX5" fmla="*/ 8396236 w 9671683"/>
              <a:gd name="connsiteY5" fmla="*/ 4479567 h 4479567"/>
              <a:gd name="connsiteX6" fmla="*/ 1014549 w 9671683"/>
              <a:gd name="connsiteY6" fmla="*/ 4479567 h 4479567"/>
              <a:gd name="connsiteX7" fmla="*/ 304843 w 9671683"/>
              <a:gd name="connsiteY7" fmla="*/ 3913296 h 4479567"/>
              <a:gd name="connsiteX8" fmla="*/ 43 w 9671683"/>
              <a:gd name="connsiteY8" fmla="*/ 1289625 h 447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683" h="4479567">
                <a:moveTo>
                  <a:pt x="43" y="1289625"/>
                </a:moveTo>
                <a:cubicBezTo>
                  <a:pt x="-8922" y="644132"/>
                  <a:pt x="1401851" y="-106550"/>
                  <a:pt x="2065274" y="12566"/>
                </a:cubicBezTo>
                <a:cubicBezTo>
                  <a:pt x="3247902" y="272332"/>
                  <a:pt x="5506296" y="-33282"/>
                  <a:pt x="8082471" y="176507"/>
                </a:cubicBezTo>
                <a:cubicBezTo>
                  <a:pt x="9257501" y="546135"/>
                  <a:pt x="8770848" y="307837"/>
                  <a:pt x="9048754" y="1276060"/>
                </a:cubicBezTo>
                <a:cubicBezTo>
                  <a:pt x="9744498" y="2112858"/>
                  <a:pt x="9981496" y="2928174"/>
                  <a:pt x="9105943" y="3868472"/>
                </a:cubicBezTo>
                <a:cubicBezTo>
                  <a:pt x="9105943" y="4002977"/>
                  <a:pt x="8530741" y="4479567"/>
                  <a:pt x="8396236" y="4479567"/>
                </a:cubicBezTo>
                <a:lnTo>
                  <a:pt x="1014549" y="4479567"/>
                </a:lnTo>
                <a:cubicBezTo>
                  <a:pt x="880044" y="4479567"/>
                  <a:pt x="582748" y="4289848"/>
                  <a:pt x="304843" y="3913296"/>
                </a:cubicBezTo>
                <a:cubicBezTo>
                  <a:pt x="107620" y="2934151"/>
                  <a:pt x="89690" y="2376347"/>
                  <a:pt x="43" y="1289625"/>
                </a:cubicBezTo>
                <a:close/>
              </a:path>
            </a:pathLst>
          </a:cu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Góc Tròn 8">
            <a:extLst>
              <a:ext uri="{FF2B5EF4-FFF2-40B4-BE49-F238E27FC236}">
                <a16:creationId xmlns:a16="http://schemas.microsoft.com/office/drawing/2014/main" id="{5F29F431-04A0-4AA7-8E98-35B7BE9B00FB}"/>
              </a:ext>
            </a:extLst>
          </p:cNvPr>
          <p:cNvSpPr/>
          <p:nvPr/>
        </p:nvSpPr>
        <p:spPr>
          <a:xfrm>
            <a:off x="3352210" y="2038766"/>
            <a:ext cx="5486400" cy="2631143"/>
          </a:xfrm>
          <a:prstGeom prst="roundRect">
            <a:avLst>
              <a:gd name="adj" fmla="val 3208"/>
            </a:avLst>
          </a:prstGeom>
          <a:solidFill>
            <a:schemeClr val="tx2">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73B6DF58-BBED-4DA1-B875-05B4C99CE7FF}"/>
              </a:ext>
            </a:extLst>
          </p:cNvPr>
          <p:cNvSpPr/>
          <p:nvPr/>
        </p:nvSpPr>
        <p:spPr>
          <a:xfrm>
            <a:off x="3135642" y="4711235"/>
            <a:ext cx="5919537" cy="181898"/>
          </a:xfrm>
          <a:custGeom>
            <a:avLst/>
            <a:gdLst>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51745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51075 w 5919537"/>
              <a:gd name="connsiteY7" fmla="*/ 179204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31895 w 5919537"/>
              <a:gd name="connsiteY4" fmla="*/ 200289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537" h="310462">
                <a:moveTo>
                  <a:pt x="0" y="51745"/>
                </a:moveTo>
                <a:cubicBezTo>
                  <a:pt x="0" y="23167"/>
                  <a:pt x="23167" y="0"/>
                  <a:pt x="51745" y="0"/>
                </a:cubicBezTo>
                <a:lnTo>
                  <a:pt x="5867792" y="0"/>
                </a:lnTo>
                <a:cubicBezTo>
                  <a:pt x="5896370" y="0"/>
                  <a:pt x="5919537" y="23167"/>
                  <a:pt x="5919537" y="51745"/>
                </a:cubicBezTo>
                <a:lnTo>
                  <a:pt x="5831895" y="200289"/>
                </a:lnTo>
                <a:cubicBezTo>
                  <a:pt x="5831895" y="228867"/>
                  <a:pt x="5794121" y="310462"/>
                  <a:pt x="5765543" y="310462"/>
                </a:cubicBezTo>
                <a:lnTo>
                  <a:pt x="226673" y="310462"/>
                </a:lnTo>
                <a:cubicBezTo>
                  <a:pt x="198095" y="310462"/>
                  <a:pt x="111318" y="255490"/>
                  <a:pt x="111318" y="226912"/>
                </a:cubicBezTo>
                <a:lnTo>
                  <a:pt x="0" y="51745"/>
                </a:lnTo>
                <a:close/>
              </a:path>
            </a:pathLst>
          </a:custGeom>
          <a:solidFill>
            <a:srgbClr val="F4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Góc Tròn 7">
            <a:extLst>
              <a:ext uri="{FF2B5EF4-FFF2-40B4-BE49-F238E27FC236}">
                <a16:creationId xmlns:a16="http://schemas.microsoft.com/office/drawing/2014/main" id="{BF0C335D-DD30-4A4B-9030-77CFC1E5BA8E}"/>
              </a:ext>
            </a:extLst>
          </p:cNvPr>
          <p:cNvSpPr/>
          <p:nvPr/>
        </p:nvSpPr>
        <p:spPr>
          <a:xfrm>
            <a:off x="5457172" y="4711235"/>
            <a:ext cx="1277655" cy="83286"/>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5" name="Nhóm 24">
            <a:extLst>
              <a:ext uri="{FF2B5EF4-FFF2-40B4-BE49-F238E27FC236}">
                <a16:creationId xmlns:a16="http://schemas.microsoft.com/office/drawing/2014/main" id="{23230A3F-5634-43C6-A4A6-4D9D0B48D6C8}"/>
              </a:ext>
            </a:extLst>
          </p:cNvPr>
          <p:cNvGrpSpPr/>
          <p:nvPr/>
        </p:nvGrpSpPr>
        <p:grpSpPr>
          <a:xfrm>
            <a:off x="9465112" y="2674256"/>
            <a:ext cx="1104561" cy="2631143"/>
            <a:chOff x="9473922" y="1174377"/>
            <a:chExt cx="1738645" cy="3862507"/>
          </a:xfrm>
        </p:grpSpPr>
        <p:grpSp>
          <p:nvGrpSpPr>
            <p:cNvPr id="17" name="Nhóm 16">
              <a:extLst>
                <a:ext uri="{FF2B5EF4-FFF2-40B4-BE49-F238E27FC236}">
                  <a16:creationId xmlns:a16="http://schemas.microsoft.com/office/drawing/2014/main" id="{ED5B1DF4-3B3A-4F31-B6AC-1F2FA9AE23E5}"/>
                </a:ext>
              </a:extLst>
            </p:cNvPr>
            <p:cNvGrpSpPr/>
            <p:nvPr/>
          </p:nvGrpSpPr>
          <p:grpSpPr>
            <a:xfrm>
              <a:off x="9473922" y="1464361"/>
              <a:ext cx="1121963" cy="3345203"/>
              <a:chOff x="9632414" y="1468460"/>
              <a:chExt cx="1121963" cy="3345203"/>
            </a:xfrm>
          </p:grpSpPr>
          <p:sp>
            <p:nvSpPr>
              <p:cNvPr id="12" name="Hình Bầu dục 11">
                <a:extLst>
                  <a:ext uri="{FF2B5EF4-FFF2-40B4-BE49-F238E27FC236}">
                    <a16:creationId xmlns:a16="http://schemas.microsoft.com/office/drawing/2014/main" id="{6BC76ACA-0566-46E8-A94A-402BABE2ECE2}"/>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Cung 10">
                <a:extLst>
                  <a:ext uri="{FF2B5EF4-FFF2-40B4-BE49-F238E27FC236}">
                    <a16:creationId xmlns:a16="http://schemas.microsoft.com/office/drawing/2014/main" id="{3AA22062-0A35-48FE-859D-DC92B29AAB13}"/>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Hình Bầu dục 11">
                <a:extLst>
                  <a:ext uri="{FF2B5EF4-FFF2-40B4-BE49-F238E27FC236}">
                    <a16:creationId xmlns:a16="http://schemas.microsoft.com/office/drawing/2014/main" id="{E4807BD7-AA4D-4DDF-B1E3-C61CC6BF13AC}"/>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1">
                <a:extLst>
                  <a:ext uri="{FF2B5EF4-FFF2-40B4-BE49-F238E27FC236}">
                    <a16:creationId xmlns:a16="http://schemas.microsoft.com/office/drawing/2014/main" id="{4F99EBF3-6CDB-49B9-AE04-D4B6F1D3E60B}"/>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1">
                <a:extLst>
                  <a:ext uri="{FF2B5EF4-FFF2-40B4-BE49-F238E27FC236}">
                    <a16:creationId xmlns:a16="http://schemas.microsoft.com/office/drawing/2014/main" id="{E12842C5-AF3E-4EF5-A05E-A6303F776C1E}"/>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ình Bầu dục 11">
                <a:extLst>
                  <a:ext uri="{FF2B5EF4-FFF2-40B4-BE49-F238E27FC236}">
                    <a16:creationId xmlns:a16="http://schemas.microsoft.com/office/drawing/2014/main" id="{98AF536F-9CDF-4894-8C73-B31404B38674}"/>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8" name="Nhóm 17">
              <a:extLst>
                <a:ext uri="{FF2B5EF4-FFF2-40B4-BE49-F238E27FC236}">
                  <a16:creationId xmlns:a16="http://schemas.microsoft.com/office/drawing/2014/main" id="{D8020C0E-7055-473D-9C39-E2377251107C}"/>
                </a:ext>
              </a:extLst>
            </p:cNvPr>
            <p:cNvGrpSpPr/>
            <p:nvPr/>
          </p:nvGrpSpPr>
          <p:grpSpPr>
            <a:xfrm flipH="1">
              <a:off x="10013716" y="1174377"/>
              <a:ext cx="1198851" cy="3862507"/>
              <a:chOff x="9632414" y="1468460"/>
              <a:chExt cx="1121963" cy="3345203"/>
            </a:xfrm>
          </p:grpSpPr>
          <p:sp>
            <p:nvSpPr>
              <p:cNvPr id="19" name="Hình Bầu dục 11">
                <a:extLst>
                  <a:ext uri="{FF2B5EF4-FFF2-40B4-BE49-F238E27FC236}">
                    <a16:creationId xmlns:a16="http://schemas.microsoft.com/office/drawing/2014/main" id="{3B5765F6-ED4E-4CE3-80D8-428A45638DFB}"/>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Cung 19">
                <a:extLst>
                  <a:ext uri="{FF2B5EF4-FFF2-40B4-BE49-F238E27FC236}">
                    <a16:creationId xmlns:a16="http://schemas.microsoft.com/office/drawing/2014/main" id="{B8767021-6603-45B1-AB33-59D11BCB9434}"/>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Hình Bầu dục 11">
                <a:extLst>
                  <a:ext uri="{FF2B5EF4-FFF2-40B4-BE49-F238E27FC236}">
                    <a16:creationId xmlns:a16="http://schemas.microsoft.com/office/drawing/2014/main" id="{8DF72600-D12A-4FD0-BA35-B36377DF5D4B}"/>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ình Bầu dục 11">
                <a:extLst>
                  <a:ext uri="{FF2B5EF4-FFF2-40B4-BE49-F238E27FC236}">
                    <a16:creationId xmlns:a16="http://schemas.microsoft.com/office/drawing/2014/main" id="{13977A99-787F-4369-8A62-C933E3C05F10}"/>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ình Bầu dục 11">
                <a:extLst>
                  <a:ext uri="{FF2B5EF4-FFF2-40B4-BE49-F238E27FC236}">
                    <a16:creationId xmlns:a16="http://schemas.microsoft.com/office/drawing/2014/main" id="{9702CBA6-5189-4E82-A827-E510CC089D8D}"/>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11">
                <a:extLst>
                  <a:ext uri="{FF2B5EF4-FFF2-40B4-BE49-F238E27FC236}">
                    <a16:creationId xmlns:a16="http://schemas.microsoft.com/office/drawing/2014/main" id="{25F0D608-C968-4B5C-A2C6-B0D26124B9E5}"/>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 name="Lưu đồ: Thao tác Thủ công 9">
              <a:extLst>
                <a:ext uri="{FF2B5EF4-FFF2-40B4-BE49-F238E27FC236}">
                  <a16:creationId xmlns:a16="http://schemas.microsoft.com/office/drawing/2014/main" id="{B2453782-F624-4397-AE78-FBC06D4CE9A7}"/>
                </a:ext>
              </a:extLst>
            </p:cNvPr>
            <p:cNvSpPr/>
            <p:nvPr/>
          </p:nvSpPr>
          <p:spPr>
            <a:xfrm>
              <a:off x="9547986" y="3352800"/>
              <a:ext cx="1459832" cy="1066800"/>
            </a:xfrm>
            <a:prstGeom prst="flowChartManualOperation">
              <a:avLst/>
            </a:prstGeom>
            <a:solidFill>
              <a:srgbClr val="F6D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4" name="Nhóm 33">
            <a:extLst>
              <a:ext uri="{FF2B5EF4-FFF2-40B4-BE49-F238E27FC236}">
                <a16:creationId xmlns:a16="http://schemas.microsoft.com/office/drawing/2014/main" id="{0EE25E35-7BD0-4F81-B4FF-23286B346C0D}"/>
              </a:ext>
            </a:extLst>
          </p:cNvPr>
          <p:cNvGrpSpPr/>
          <p:nvPr/>
        </p:nvGrpSpPr>
        <p:grpSpPr>
          <a:xfrm>
            <a:off x="952551" y="1615872"/>
            <a:ext cx="2103666" cy="3280322"/>
            <a:chOff x="952551" y="1131050"/>
            <a:chExt cx="2103666" cy="3280322"/>
          </a:xfrm>
          <a:solidFill>
            <a:srgbClr val="FE9B95"/>
          </a:solidFill>
        </p:grpSpPr>
        <p:grpSp>
          <p:nvGrpSpPr>
            <p:cNvPr id="32" name="Nhóm 31">
              <a:extLst>
                <a:ext uri="{FF2B5EF4-FFF2-40B4-BE49-F238E27FC236}">
                  <a16:creationId xmlns:a16="http://schemas.microsoft.com/office/drawing/2014/main" id="{13627B6A-8406-435F-AB62-2F311F596A3D}"/>
                </a:ext>
              </a:extLst>
            </p:cNvPr>
            <p:cNvGrpSpPr/>
            <p:nvPr/>
          </p:nvGrpSpPr>
          <p:grpSpPr>
            <a:xfrm>
              <a:off x="952551" y="1131050"/>
              <a:ext cx="1877692" cy="3280322"/>
              <a:chOff x="1274408" y="124284"/>
              <a:chExt cx="2479167" cy="4284729"/>
            </a:xfrm>
            <a:grpFill/>
          </p:grpSpPr>
          <p:sp>
            <p:nvSpPr>
              <p:cNvPr id="26" name="Hình chữ nhật: Góc Tròn 25">
                <a:extLst>
                  <a:ext uri="{FF2B5EF4-FFF2-40B4-BE49-F238E27FC236}">
                    <a16:creationId xmlns:a16="http://schemas.microsoft.com/office/drawing/2014/main" id="{BA4EE0C3-8EF7-4DBA-B727-EA85941FF574}"/>
                  </a:ext>
                </a:extLst>
              </p:cNvPr>
              <p:cNvSpPr/>
              <p:nvPr/>
            </p:nvSpPr>
            <p:spPr>
              <a:xfrm>
                <a:off x="1274408" y="4227115"/>
                <a:ext cx="1620618" cy="181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Góc Tròn 26">
                <a:extLst>
                  <a:ext uri="{FF2B5EF4-FFF2-40B4-BE49-F238E27FC236}">
                    <a16:creationId xmlns:a16="http://schemas.microsoft.com/office/drawing/2014/main" id="{0946BD70-1D87-4F97-B164-04132BCAE5A7}"/>
                  </a:ext>
                </a:extLst>
              </p:cNvPr>
              <p:cNvSpPr/>
              <p:nvPr/>
            </p:nvSpPr>
            <p:spPr>
              <a:xfrm rot="4828103">
                <a:off x="947605" y="3294448"/>
                <a:ext cx="1969080" cy="1170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6EF009A-62FC-403E-B169-03077867812E}"/>
                  </a:ext>
                </a:extLst>
              </p:cNvPr>
              <p:cNvSpPr/>
              <p:nvPr/>
            </p:nvSpPr>
            <p:spPr>
              <a:xfrm>
                <a:off x="1586422" y="2174002"/>
                <a:ext cx="346652" cy="351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B306144E-D379-4C02-B961-9B2E9CD9A0CF}"/>
                  </a:ext>
                </a:extLst>
              </p:cNvPr>
              <p:cNvSpPr/>
              <p:nvPr/>
            </p:nvSpPr>
            <p:spPr>
              <a:xfrm rot="7195089">
                <a:off x="1275118" y="1404029"/>
                <a:ext cx="1927013" cy="136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Lưu đồ: Trễ 29">
                <a:extLst>
                  <a:ext uri="{FF2B5EF4-FFF2-40B4-BE49-F238E27FC236}">
                    <a16:creationId xmlns:a16="http://schemas.microsoft.com/office/drawing/2014/main" id="{14C68599-4F83-4F03-8A11-F4EEF7B1CB4F}"/>
                  </a:ext>
                </a:extLst>
              </p:cNvPr>
              <p:cNvSpPr/>
              <p:nvPr/>
            </p:nvSpPr>
            <p:spPr>
              <a:xfrm rot="12414957">
                <a:off x="2630344" y="408739"/>
                <a:ext cx="320842" cy="27634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Lưu đồ: Trễ 30">
                <a:extLst>
                  <a:ext uri="{FF2B5EF4-FFF2-40B4-BE49-F238E27FC236}">
                    <a16:creationId xmlns:a16="http://schemas.microsoft.com/office/drawing/2014/main" id="{7570941F-C25D-4C3C-B66D-D0ABBB490823}"/>
                  </a:ext>
                </a:extLst>
              </p:cNvPr>
              <p:cNvSpPr/>
              <p:nvPr/>
            </p:nvSpPr>
            <p:spPr>
              <a:xfrm rot="12602749">
                <a:off x="2800974" y="124284"/>
                <a:ext cx="952601" cy="132204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3" name="Lưu đồ: Trễ 32">
              <a:extLst>
                <a:ext uri="{FF2B5EF4-FFF2-40B4-BE49-F238E27FC236}">
                  <a16:creationId xmlns:a16="http://schemas.microsoft.com/office/drawing/2014/main" id="{95DECD57-07B1-4F9D-B498-8866772E0EDB}"/>
                </a:ext>
              </a:extLst>
            </p:cNvPr>
            <p:cNvSpPr/>
            <p:nvPr/>
          </p:nvSpPr>
          <p:spPr>
            <a:xfrm rot="1775786">
              <a:off x="2756845" y="1660020"/>
              <a:ext cx="299372" cy="469179"/>
            </a:xfrm>
            <a:prstGeom prst="flowChartDelay">
              <a:avLst/>
            </a:prstGeom>
            <a:solidFill>
              <a:srgbClr val="FCF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5" name="Hình chữ nhật 34">
            <a:extLst>
              <a:ext uri="{FF2B5EF4-FFF2-40B4-BE49-F238E27FC236}">
                <a16:creationId xmlns:a16="http://schemas.microsoft.com/office/drawing/2014/main" id="{27A80872-7F7F-48CA-987D-0519F28BA6D5}"/>
              </a:ext>
            </a:extLst>
          </p:cNvPr>
          <p:cNvSpPr/>
          <p:nvPr/>
        </p:nvSpPr>
        <p:spPr>
          <a:xfrm>
            <a:off x="2518264" y="1863777"/>
            <a:ext cx="2694059" cy="3021127"/>
          </a:xfrm>
          <a:custGeom>
            <a:avLst/>
            <a:gdLst>
              <a:gd name="connsiteX0" fmla="*/ 0 w 2694059"/>
              <a:gd name="connsiteY0" fmla="*/ 0 h 3019743"/>
              <a:gd name="connsiteX1" fmla="*/ 2694059 w 2694059"/>
              <a:gd name="connsiteY1" fmla="*/ 0 h 3019743"/>
              <a:gd name="connsiteX2" fmla="*/ 2694059 w 2694059"/>
              <a:gd name="connsiteY2" fmla="*/ 3019743 h 3019743"/>
              <a:gd name="connsiteX3" fmla="*/ 0 w 2694059"/>
              <a:gd name="connsiteY3" fmla="*/ 3019743 h 3019743"/>
              <a:gd name="connsiteX4" fmla="*/ 0 w 2694059"/>
              <a:gd name="connsiteY4" fmla="*/ 0 h 3019743"/>
              <a:gd name="connsiteX0" fmla="*/ 133165 w 2694059"/>
              <a:gd name="connsiteY0" fmla="*/ 736846 h 3019743"/>
              <a:gd name="connsiteX1" fmla="*/ 2694059 w 2694059"/>
              <a:gd name="connsiteY1" fmla="*/ 0 h 3019743"/>
              <a:gd name="connsiteX2" fmla="*/ 2694059 w 2694059"/>
              <a:gd name="connsiteY2" fmla="*/ 3019743 h 3019743"/>
              <a:gd name="connsiteX3" fmla="*/ 0 w 2694059"/>
              <a:gd name="connsiteY3" fmla="*/ 3019743 h 3019743"/>
              <a:gd name="connsiteX4" fmla="*/ 133165 w 2694059"/>
              <a:gd name="connsiteY4" fmla="*/ 736846 h 3019743"/>
              <a:gd name="connsiteX0" fmla="*/ 17755 w 2694059"/>
              <a:gd name="connsiteY0" fmla="*/ 843378 h 3019743"/>
              <a:gd name="connsiteX1" fmla="*/ 2694059 w 2694059"/>
              <a:gd name="connsiteY1" fmla="*/ 0 h 3019743"/>
              <a:gd name="connsiteX2" fmla="*/ 2694059 w 2694059"/>
              <a:gd name="connsiteY2" fmla="*/ 3019743 h 3019743"/>
              <a:gd name="connsiteX3" fmla="*/ 0 w 2694059"/>
              <a:gd name="connsiteY3" fmla="*/ 3019743 h 3019743"/>
              <a:gd name="connsiteX4" fmla="*/ 17755 w 2694059"/>
              <a:gd name="connsiteY4" fmla="*/ 843378 h 3019743"/>
              <a:gd name="connsiteX0" fmla="*/ 17755 w 2694059"/>
              <a:gd name="connsiteY0" fmla="*/ 825623 h 3001988"/>
              <a:gd name="connsiteX1" fmla="*/ 510152 w 2694059"/>
              <a:gd name="connsiteY1" fmla="*/ 0 h 3001988"/>
              <a:gd name="connsiteX2" fmla="*/ 2694059 w 2694059"/>
              <a:gd name="connsiteY2" fmla="*/ 3001988 h 3001988"/>
              <a:gd name="connsiteX3" fmla="*/ 0 w 2694059"/>
              <a:gd name="connsiteY3" fmla="*/ 3001988 h 3001988"/>
              <a:gd name="connsiteX4" fmla="*/ 17755 w 2694059"/>
              <a:gd name="connsiteY4" fmla="*/ 825623 h 3001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059" h="3001988">
                <a:moveTo>
                  <a:pt x="17755" y="825623"/>
                </a:moveTo>
                <a:lnTo>
                  <a:pt x="510152" y="0"/>
                </a:lnTo>
                <a:lnTo>
                  <a:pt x="2694059" y="3001988"/>
                </a:lnTo>
                <a:lnTo>
                  <a:pt x="0" y="3001988"/>
                </a:lnTo>
                <a:lnTo>
                  <a:pt x="17755" y="825623"/>
                </a:lnTo>
                <a:close/>
              </a:path>
            </a:pathLst>
          </a:custGeom>
          <a:solidFill>
            <a:srgbClr val="E8EFE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Hình chữ nhật 35">
            <a:extLst>
              <a:ext uri="{FF2B5EF4-FFF2-40B4-BE49-F238E27FC236}">
                <a16:creationId xmlns:a16="http://schemas.microsoft.com/office/drawing/2014/main" id="{22EFE3F2-2BA0-440E-AA9D-525C2107DF44}"/>
              </a:ext>
            </a:extLst>
          </p:cNvPr>
          <p:cNvSpPr/>
          <p:nvPr/>
        </p:nvSpPr>
        <p:spPr>
          <a:xfrm>
            <a:off x="1956391" y="5654226"/>
            <a:ext cx="9069572" cy="17878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7" name="Nhóm 36">
            <a:extLst>
              <a:ext uri="{FF2B5EF4-FFF2-40B4-BE49-F238E27FC236}">
                <a16:creationId xmlns:a16="http://schemas.microsoft.com/office/drawing/2014/main" id="{C8E5E1E4-1D54-4911-BD93-518AD605867B}"/>
              </a:ext>
            </a:extLst>
          </p:cNvPr>
          <p:cNvGrpSpPr/>
          <p:nvPr/>
        </p:nvGrpSpPr>
        <p:grpSpPr>
          <a:xfrm>
            <a:off x="5238686" y="2548084"/>
            <a:ext cx="1693056" cy="1618159"/>
            <a:chOff x="5238686" y="2548084"/>
            <a:chExt cx="1693056" cy="1618159"/>
          </a:xfrm>
        </p:grpSpPr>
        <p:sp>
          <p:nvSpPr>
            <p:cNvPr id="5" name="Hình Bầu dục 4">
              <a:extLst>
                <a:ext uri="{FF2B5EF4-FFF2-40B4-BE49-F238E27FC236}">
                  <a16:creationId xmlns:a16="http://schemas.microsoft.com/office/drawing/2014/main" id="{1CD3F079-6D87-4866-BB57-77957BCFD265}"/>
                </a:ext>
              </a:extLst>
            </p:cNvPr>
            <p:cNvSpPr/>
            <p:nvPr/>
          </p:nvSpPr>
          <p:spPr>
            <a:xfrm>
              <a:off x="5615905" y="2548084"/>
              <a:ext cx="938618" cy="933046"/>
            </a:xfrm>
            <a:prstGeom prst="ellipse">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C041E1A9-9885-420B-B72E-25AEED6273A6}"/>
                </a:ext>
              </a:extLst>
            </p:cNvPr>
            <p:cNvSpPr txBox="1"/>
            <p:nvPr/>
          </p:nvSpPr>
          <p:spPr>
            <a:xfrm>
              <a:off x="5238686" y="3581468"/>
              <a:ext cx="1693056" cy="584775"/>
            </a:xfrm>
            <a:prstGeom prst="rect">
              <a:avLst/>
            </a:prstGeom>
            <a:noFill/>
          </p:spPr>
          <p:txBody>
            <a:bodyPr wrap="square" rtlCol="0">
              <a:spAutoFit/>
            </a:bodyPr>
            <a:lstStyle/>
            <a:p>
              <a:pPr algn="ctr"/>
              <a:r>
                <a:rPr lang="en-US" sz="3200" b="1" err="1">
                  <a:solidFill>
                    <a:schemeClr val="accent1">
                      <a:lumMod val="50000"/>
                    </a:schemeClr>
                  </a:solidFill>
                </a:rPr>
                <a:t>Nhóm</a:t>
              </a:r>
              <a:r>
                <a:rPr lang="en-US" sz="3200" b="1">
                  <a:solidFill>
                    <a:schemeClr val="accent1">
                      <a:lumMod val="50000"/>
                    </a:schemeClr>
                  </a:solidFill>
                </a:rPr>
                <a:t> 5</a:t>
              </a:r>
              <a:endParaRPr lang="vi-VN" sz="3200" b="1">
                <a:solidFill>
                  <a:schemeClr val="accent1">
                    <a:lumMod val="50000"/>
                  </a:schemeClr>
                </a:solidFill>
              </a:endParaRPr>
            </a:p>
          </p:txBody>
        </p:sp>
      </p:grpSp>
      <p:sp>
        <p:nvSpPr>
          <p:cNvPr id="4" name="Hình chữ nhật: Góc Tròn 3">
            <a:extLst>
              <a:ext uri="{FF2B5EF4-FFF2-40B4-BE49-F238E27FC236}">
                <a16:creationId xmlns:a16="http://schemas.microsoft.com/office/drawing/2014/main" id="{D1DAEE76-6924-4FAF-ADFE-296961B2D66B}"/>
              </a:ext>
            </a:extLst>
          </p:cNvPr>
          <p:cNvSpPr/>
          <p:nvPr/>
        </p:nvSpPr>
        <p:spPr>
          <a:xfrm>
            <a:off x="2070418" y="4878748"/>
            <a:ext cx="7974106" cy="977153"/>
          </a:xfrm>
          <a:prstGeom prst="roundRect">
            <a:avLst>
              <a:gd name="adj" fmla="val 29817"/>
            </a:avLst>
          </a:pr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D51269D7-40CD-4B61-84E0-482DA50F80FD}"/>
              </a:ext>
            </a:extLst>
          </p:cNvPr>
          <p:cNvSpPr/>
          <p:nvPr/>
        </p:nvSpPr>
        <p:spPr>
          <a:xfrm>
            <a:off x="810126" y="4893133"/>
            <a:ext cx="10446579" cy="277906"/>
          </a:xfrm>
          <a:prstGeom prst="roundRect">
            <a:avLst>
              <a:gd name="adj" fmla="val 38029"/>
            </a:avLst>
          </a:prstGeom>
          <a:solidFill>
            <a:srgbClr val="F6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07676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xit" presetSubtype="0" fill="hold" grpId="1" nodeType="withEffect">
                                  <p:stCondLst>
                                    <p:cond delay="200"/>
                                  </p:stCondLst>
                                  <p:childTnLst>
                                    <p:set>
                                      <p:cBhvr>
                                        <p:cTn id="8" dur="1" fill="hold">
                                          <p:stCondLst>
                                            <p:cond delay="0"/>
                                          </p:stCondLst>
                                        </p:cTn>
                                        <p:tgtEl>
                                          <p:spTgt spid="35"/>
                                        </p:tgtEl>
                                        <p:attrNameLst>
                                          <p:attrName>style.visibility</p:attrName>
                                        </p:attrNameLst>
                                      </p:cBhvr>
                                      <p:to>
                                        <p:strVal val="hidden"/>
                                      </p:to>
                                    </p:set>
                                  </p:childTnLst>
                                </p:cTn>
                              </p:par>
                              <p:par>
                                <p:cTn id="9" presetID="1" presetClass="entr" presetSubtype="0" fill="hold" grpId="2" nodeType="withEffect">
                                  <p:stCondLst>
                                    <p:cond delay="40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xit" presetSubtype="0" fill="hold" grpId="3" nodeType="withEffect">
                                  <p:stCondLst>
                                    <p:cond delay="600"/>
                                  </p:stCondLst>
                                  <p:childTnLst>
                                    <p:set>
                                      <p:cBhvr>
                                        <p:cTn id="12" dur="1" fill="hold">
                                          <p:stCondLst>
                                            <p:cond delay="0"/>
                                          </p:stCondLst>
                                        </p:cTn>
                                        <p:tgtEl>
                                          <p:spTgt spid="3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Rectangle: Rounded Corners 2"/>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p:cNvSpPr/>
          <p:nvPr/>
        </p:nvSpPr>
        <p:spPr>
          <a:xfrm flipV="1">
            <a:off x="6276891" y="540545"/>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accent5">
                    <a:lumMod val="50000"/>
                  </a:schemeClr>
                </a:solidFill>
                <a:latin typeface="Lobster" panose="00000500000000000000" pitchFamily="2" charset="-93"/>
              </a:rPr>
              <a:t>Bước 1: giao diện khi cài đặt</a:t>
            </a:r>
            <a:endParaRPr lang="vi-VN">
              <a:solidFill>
                <a:schemeClr val="accent5">
                  <a:lumMod val="50000"/>
                </a:schemeClr>
              </a:solidFill>
              <a:latin typeface="Lobster" panose="00000500000000000000" pitchFamily="2" charset="-93"/>
            </a:endParaRPr>
          </a:p>
        </p:txBody>
      </p:sp>
      <p:sp>
        <p:nvSpPr>
          <p:cNvPr id="42" name="Rectangle 41"/>
          <p:cNvSpPr/>
          <p:nvPr/>
        </p:nvSpPr>
        <p:spPr>
          <a:xfrm flipV="1">
            <a:off x="536825" y="47924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6749141" y="1076743"/>
            <a:ext cx="4624230" cy="400110"/>
          </a:xfrm>
          <a:prstGeom prst="rect">
            <a:avLst/>
          </a:prstGeom>
          <a:noFill/>
        </p:spPr>
        <p:txBody>
          <a:bodyPr wrap="square" rtlCol="0">
            <a:spAutoFit/>
          </a:bodyPr>
          <a:lstStyle/>
          <a:p>
            <a:r>
              <a:rPr lang="en-US" sz="2000" err="1">
                <a:solidFill>
                  <a:schemeClr val="accent5">
                    <a:lumMod val="50000"/>
                  </a:schemeClr>
                </a:solidFill>
                <a:latin typeface="Lobster" panose="00000500000000000000" pitchFamily="2" charset="-93"/>
              </a:rPr>
              <a:t>Bước</a:t>
            </a:r>
            <a:r>
              <a:rPr lang="en-US" sz="2000">
                <a:solidFill>
                  <a:schemeClr val="accent5">
                    <a:lumMod val="50000"/>
                  </a:schemeClr>
                </a:solidFill>
                <a:latin typeface="Lobster" panose="00000500000000000000" pitchFamily="2" charset="-93"/>
              </a:rPr>
              <a:t> 2: </a:t>
            </a:r>
            <a:r>
              <a:rPr lang="en-US" sz="2000" err="1">
                <a:solidFill>
                  <a:schemeClr val="accent5">
                    <a:lumMod val="50000"/>
                  </a:schemeClr>
                </a:solidFill>
                <a:latin typeface="Lobster" panose="00000500000000000000" pitchFamily="2" charset="-93"/>
              </a:rPr>
              <a:t>chọn</a:t>
            </a:r>
            <a:r>
              <a:rPr lang="en-US" sz="2000">
                <a:solidFill>
                  <a:schemeClr val="accent5">
                    <a:lumMod val="50000"/>
                  </a:schemeClr>
                </a:solidFill>
                <a:latin typeface="Lobster" panose="00000500000000000000" pitchFamily="2" charset="-93"/>
              </a:rPr>
              <a:t> </a:t>
            </a:r>
            <a:r>
              <a:rPr lang="en-US" sz="2000" err="1">
                <a:solidFill>
                  <a:schemeClr val="accent5">
                    <a:lumMod val="50000"/>
                  </a:schemeClr>
                </a:solidFill>
                <a:latin typeface="Lobster" panose="00000500000000000000" pitchFamily="2" charset="-93"/>
              </a:rPr>
              <a:t>đường</a:t>
            </a:r>
            <a:r>
              <a:rPr lang="en-US" sz="2000">
                <a:solidFill>
                  <a:schemeClr val="accent5">
                    <a:lumMod val="50000"/>
                  </a:schemeClr>
                </a:solidFill>
                <a:latin typeface="Lobster" panose="00000500000000000000" pitchFamily="2" charset="-93"/>
              </a:rPr>
              <a:t> </a:t>
            </a:r>
            <a:r>
              <a:rPr lang="en-US" sz="2000" err="1">
                <a:solidFill>
                  <a:schemeClr val="accent5">
                    <a:lumMod val="50000"/>
                  </a:schemeClr>
                </a:solidFill>
                <a:latin typeface="Lobster" panose="00000500000000000000" pitchFamily="2" charset="-93"/>
              </a:rPr>
              <a:t>dẫn</a:t>
            </a:r>
            <a:endParaRPr lang="vi-VN" sz="2000">
              <a:solidFill>
                <a:schemeClr val="accent5">
                  <a:lumMod val="50000"/>
                </a:schemeClr>
              </a:solidFill>
              <a:latin typeface="Lobster" panose="00000500000000000000" pitchFamily="2" charset="-93"/>
            </a:endParaRPr>
          </a:p>
        </p:txBody>
      </p:sp>
      <p:sp>
        <p:nvSpPr>
          <p:cNvPr id="48" name="Freeform: Shape 47"/>
          <p:cNvSpPr/>
          <p:nvPr/>
        </p:nvSpPr>
        <p:spPr>
          <a:xfrm flipH="1" flipV="1">
            <a:off x="6197061" y="4646379"/>
            <a:ext cx="1790957" cy="1695915"/>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Block Arc 1"/>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64" name="Graphic 63" descr="A palm leaf"/>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30721">
            <a:off x="605919" y="5271465"/>
            <a:ext cx="977919" cy="977919"/>
          </a:xfrm>
          <a:prstGeom prst="rect">
            <a:avLst/>
          </a:prstGeom>
        </p:spPr>
      </p:pic>
      <p:pic>
        <p:nvPicPr>
          <p:cNvPr id="21" name="Picture 20"/>
          <p:cNvPicPr>
            <a:picLocks noChangeAspect="1"/>
          </p:cNvPicPr>
          <p:nvPr/>
        </p:nvPicPr>
        <p:blipFill>
          <a:blip r:embed="rId4"/>
          <a:stretch>
            <a:fillRect/>
          </a:stretch>
        </p:blipFill>
        <p:spPr>
          <a:xfrm>
            <a:off x="536575" y="1539875"/>
            <a:ext cx="5089525" cy="3691890"/>
          </a:xfrm>
          <a:prstGeom prst="rect">
            <a:avLst/>
          </a:prstGeom>
        </p:spPr>
      </p:pic>
      <p:pic>
        <p:nvPicPr>
          <p:cNvPr id="47" name="Picture 46"/>
          <p:cNvPicPr>
            <a:picLocks noChangeAspect="1"/>
          </p:cNvPicPr>
          <p:nvPr/>
        </p:nvPicPr>
        <p:blipFill>
          <a:blip r:embed="rId5"/>
          <a:stretch>
            <a:fillRect/>
          </a:stretch>
        </p:blipFill>
        <p:spPr>
          <a:xfrm>
            <a:off x="6623866" y="1501049"/>
            <a:ext cx="5073015" cy="3889557"/>
          </a:xfrm>
          <a:prstGeom prst="rect">
            <a:avLst/>
          </a:prstGeom>
        </p:spPr>
      </p:pic>
      <p:sp>
        <p:nvSpPr>
          <p:cNvPr id="49" name="TextBox 48"/>
          <p:cNvSpPr txBox="1"/>
          <p:nvPr/>
        </p:nvSpPr>
        <p:spPr>
          <a:xfrm>
            <a:off x="753290" y="1072389"/>
            <a:ext cx="4624230" cy="400110"/>
          </a:xfrm>
          <a:prstGeom prst="rect">
            <a:avLst/>
          </a:prstGeom>
          <a:noFill/>
        </p:spPr>
        <p:txBody>
          <a:bodyPr wrap="square" rtlCol="0">
            <a:spAutoFit/>
          </a:bodyPr>
          <a:lstStyle/>
          <a:p>
            <a:r>
              <a:rPr lang="en-US" sz="2000" err="1">
                <a:solidFill>
                  <a:schemeClr val="accent5">
                    <a:lumMod val="50000"/>
                  </a:schemeClr>
                </a:solidFill>
                <a:latin typeface="Lobster" panose="00000500000000000000" pitchFamily="2" charset="-93"/>
              </a:rPr>
              <a:t>Bước</a:t>
            </a:r>
            <a:r>
              <a:rPr lang="en-US" sz="2000">
                <a:solidFill>
                  <a:schemeClr val="accent5">
                    <a:lumMod val="50000"/>
                  </a:schemeClr>
                </a:solidFill>
                <a:latin typeface="Lobster" panose="00000500000000000000" pitchFamily="2" charset="-93"/>
              </a:rPr>
              <a:t> 1: </a:t>
            </a:r>
            <a:r>
              <a:rPr lang="en-US" sz="2000" err="1">
                <a:solidFill>
                  <a:schemeClr val="accent5">
                    <a:lumMod val="50000"/>
                  </a:schemeClr>
                </a:solidFill>
                <a:latin typeface="Lobster" panose="00000500000000000000" pitchFamily="2" charset="-93"/>
              </a:rPr>
              <a:t>giao</a:t>
            </a:r>
            <a:r>
              <a:rPr lang="en-US" sz="2000">
                <a:solidFill>
                  <a:schemeClr val="accent5">
                    <a:lumMod val="50000"/>
                  </a:schemeClr>
                </a:solidFill>
                <a:latin typeface="Lobster" panose="00000500000000000000" pitchFamily="2" charset="-93"/>
              </a:rPr>
              <a:t> </a:t>
            </a:r>
            <a:r>
              <a:rPr lang="en-US" sz="2000" err="1">
                <a:solidFill>
                  <a:schemeClr val="accent5">
                    <a:lumMod val="50000"/>
                  </a:schemeClr>
                </a:solidFill>
                <a:latin typeface="Lobster" panose="00000500000000000000" pitchFamily="2" charset="-93"/>
              </a:rPr>
              <a:t>diện</a:t>
            </a:r>
            <a:r>
              <a:rPr lang="en-US" sz="2000">
                <a:solidFill>
                  <a:schemeClr val="accent5">
                    <a:lumMod val="50000"/>
                  </a:schemeClr>
                </a:solidFill>
                <a:latin typeface="Lobster" panose="00000500000000000000" pitchFamily="2" charset="-93"/>
              </a:rPr>
              <a:t> </a:t>
            </a:r>
            <a:r>
              <a:rPr lang="en-US" sz="2000" err="1">
                <a:solidFill>
                  <a:schemeClr val="accent5">
                    <a:lumMod val="50000"/>
                  </a:schemeClr>
                </a:solidFill>
                <a:latin typeface="Lobster" panose="00000500000000000000" pitchFamily="2" charset="-93"/>
              </a:rPr>
              <a:t>khi</a:t>
            </a:r>
            <a:r>
              <a:rPr lang="en-US" sz="2000">
                <a:solidFill>
                  <a:schemeClr val="accent5">
                    <a:lumMod val="50000"/>
                  </a:schemeClr>
                </a:solidFill>
                <a:latin typeface="Lobster" panose="00000500000000000000" pitchFamily="2" charset="-93"/>
              </a:rPr>
              <a:t> </a:t>
            </a:r>
            <a:r>
              <a:rPr lang="en-US" sz="2000" err="1">
                <a:solidFill>
                  <a:schemeClr val="accent5">
                    <a:lumMod val="50000"/>
                  </a:schemeClr>
                </a:solidFill>
                <a:latin typeface="Lobster" panose="00000500000000000000" pitchFamily="2" charset="-93"/>
              </a:rPr>
              <a:t>cài</a:t>
            </a:r>
            <a:r>
              <a:rPr lang="en-US" sz="2000">
                <a:solidFill>
                  <a:schemeClr val="accent5">
                    <a:lumMod val="50000"/>
                  </a:schemeClr>
                </a:solidFill>
                <a:latin typeface="Lobster" panose="00000500000000000000" pitchFamily="2" charset="-93"/>
              </a:rPr>
              <a:t> </a:t>
            </a:r>
            <a:r>
              <a:rPr lang="en-US" sz="2000" err="1">
                <a:solidFill>
                  <a:schemeClr val="accent5">
                    <a:lumMod val="50000"/>
                  </a:schemeClr>
                </a:solidFill>
                <a:latin typeface="Lobster" panose="00000500000000000000" pitchFamily="2" charset="-93"/>
              </a:rPr>
              <a:t>đặt</a:t>
            </a:r>
            <a:endParaRPr lang="vi-VN" sz="2000">
              <a:solidFill>
                <a:schemeClr val="accent5">
                  <a:lumMod val="50000"/>
                </a:schemeClr>
              </a:solidFill>
              <a:latin typeface="Lobster" panose="00000500000000000000" pitchFamily="2" charset="-93"/>
            </a:endParaRPr>
          </a:p>
        </p:txBody>
      </p:sp>
    </p:spTree>
    <p:extLst>
      <p:ext uri="{BB962C8B-B14F-4D97-AF65-F5344CB8AC3E}">
        <p14:creationId xmlns:p14="http://schemas.microsoft.com/office/powerpoint/2010/main" val="2658078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Rectangle: Rounded Corners 2"/>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flipV="1">
            <a:off x="414906" y="461827"/>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Freeform: Shape 44"/>
          <p:cNvSpPr/>
          <p:nvPr/>
        </p:nvSpPr>
        <p:spPr>
          <a:xfrm>
            <a:off x="1367246" y="1015206"/>
            <a:ext cx="4003896" cy="726440"/>
          </a:xfrm>
          <a:custGeom>
            <a:avLst/>
            <a:gdLst>
              <a:gd name="connsiteX0" fmla="*/ 61784 w 2414760"/>
              <a:gd name="connsiteY0" fmla="*/ 614680 h 726440"/>
              <a:gd name="connsiteX1" fmla="*/ 56704 w 2414760"/>
              <a:gd name="connsiteY1" fmla="*/ 416560 h 726440"/>
              <a:gd name="connsiteX2" fmla="*/ 41464 w 2414760"/>
              <a:gd name="connsiteY2" fmla="*/ 396240 h 726440"/>
              <a:gd name="connsiteX3" fmla="*/ 26224 w 2414760"/>
              <a:gd name="connsiteY3" fmla="*/ 360680 h 726440"/>
              <a:gd name="connsiteX4" fmla="*/ 5904 w 2414760"/>
              <a:gd name="connsiteY4" fmla="*/ 299720 h 726440"/>
              <a:gd name="connsiteX5" fmla="*/ 16064 w 2414760"/>
              <a:gd name="connsiteY5" fmla="*/ 81280 h 726440"/>
              <a:gd name="connsiteX6" fmla="*/ 36384 w 2414760"/>
              <a:gd name="connsiteY6" fmla="*/ 50800 h 726440"/>
              <a:gd name="connsiteX7" fmla="*/ 71944 w 2414760"/>
              <a:gd name="connsiteY7" fmla="*/ 25400 h 726440"/>
              <a:gd name="connsiteX8" fmla="*/ 137984 w 2414760"/>
              <a:gd name="connsiteY8" fmla="*/ 0 h 726440"/>
              <a:gd name="connsiteX9" fmla="*/ 280224 w 2414760"/>
              <a:gd name="connsiteY9" fmla="*/ 30480 h 726440"/>
              <a:gd name="connsiteX10" fmla="*/ 331024 w 2414760"/>
              <a:gd name="connsiteY10" fmla="*/ 60960 h 726440"/>
              <a:gd name="connsiteX11" fmla="*/ 356424 w 2414760"/>
              <a:gd name="connsiteY11" fmla="*/ 71120 h 726440"/>
              <a:gd name="connsiteX12" fmla="*/ 590104 w 2414760"/>
              <a:gd name="connsiteY12" fmla="*/ 66040 h 726440"/>
              <a:gd name="connsiteX13" fmla="*/ 747584 w 2414760"/>
              <a:gd name="connsiteY13" fmla="*/ 55880 h 726440"/>
              <a:gd name="connsiteX14" fmla="*/ 899984 w 2414760"/>
              <a:gd name="connsiteY14" fmla="*/ 66040 h 726440"/>
              <a:gd name="connsiteX15" fmla="*/ 915224 w 2414760"/>
              <a:gd name="connsiteY15" fmla="*/ 91440 h 726440"/>
              <a:gd name="connsiteX16" fmla="*/ 950784 w 2414760"/>
              <a:gd name="connsiteY16" fmla="*/ 142240 h 726440"/>
              <a:gd name="connsiteX17" fmla="*/ 991424 w 2414760"/>
              <a:gd name="connsiteY17" fmla="*/ 132080 h 726440"/>
              <a:gd name="connsiteX18" fmla="*/ 1067624 w 2414760"/>
              <a:gd name="connsiteY18" fmla="*/ 96520 h 726440"/>
              <a:gd name="connsiteX19" fmla="*/ 1113344 w 2414760"/>
              <a:gd name="connsiteY19" fmla="*/ 91440 h 726440"/>
              <a:gd name="connsiteX20" fmla="*/ 1372424 w 2414760"/>
              <a:gd name="connsiteY20" fmla="*/ 101600 h 726440"/>
              <a:gd name="connsiteX21" fmla="*/ 1438464 w 2414760"/>
              <a:gd name="connsiteY21" fmla="*/ 111760 h 726440"/>
              <a:gd name="connsiteX22" fmla="*/ 1570544 w 2414760"/>
              <a:gd name="connsiteY22" fmla="*/ 121920 h 726440"/>
              <a:gd name="connsiteX23" fmla="*/ 1621344 w 2414760"/>
              <a:gd name="connsiteY23" fmla="*/ 132080 h 726440"/>
              <a:gd name="connsiteX24" fmla="*/ 1651824 w 2414760"/>
              <a:gd name="connsiteY24" fmla="*/ 147320 h 726440"/>
              <a:gd name="connsiteX25" fmla="*/ 1687384 w 2414760"/>
              <a:gd name="connsiteY25" fmla="*/ 157480 h 726440"/>
              <a:gd name="connsiteX26" fmla="*/ 1941384 w 2414760"/>
              <a:gd name="connsiteY26" fmla="*/ 137160 h 726440"/>
              <a:gd name="connsiteX27" fmla="*/ 2012504 w 2414760"/>
              <a:gd name="connsiteY27" fmla="*/ 101600 h 726440"/>
              <a:gd name="connsiteX28" fmla="*/ 2180144 w 2414760"/>
              <a:gd name="connsiteY28" fmla="*/ 71120 h 726440"/>
              <a:gd name="connsiteX29" fmla="*/ 2327464 w 2414760"/>
              <a:gd name="connsiteY29" fmla="*/ 106680 h 726440"/>
              <a:gd name="connsiteX30" fmla="*/ 2408744 w 2414760"/>
              <a:gd name="connsiteY30" fmla="*/ 269240 h 726440"/>
              <a:gd name="connsiteX31" fmla="*/ 2403664 w 2414760"/>
              <a:gd name="connsiteY31" fmla="*/ 401320 h 726440"/>
              <a:gd name="connsiteX32" fmla="*/ 2373184 w 2414760"/>
              <a:gd name="connsiteY32" fmla="*/ 482600 h 726440"/>
              <a:gd name="connsiteX33" fmla="*/ 2342704 w 2414760"/>
              <a:gd name="connsiteY33" fmla="*/ 513080 h 726440"/>
              <a:gd name="connsiteX34" fmla="*/ 2302064 w 2414760"/>
              <a:gd name="connsiteY34" fmla="*/ 558800 h 726440"/>
              <a:gd name="connsiteX35" fmla="*/ 2159824 w 2414760"/>
              <a:gd name="connsiteY35" fmla="*/ 599440 h 726440"/>
              <a:gd name="connsiteX36" fmla="*/ 2098864 w 2414760"/>
              <a:gd name="connsiteY36" fmla="*/ 609600 h 726440"/>
              <a:gd name="connsiteX37" fmla="*/ 2083624 w 2414760"/>
              <a:gd name="connsiteY37" fmla="*/ 614680 h 726440"/>
              <a:gd name="connsiteX38" fmla="*/ 1900744 w 2414760"/>
              <a:gd name="connsiteY38" fmla="*/ 629920 h 726440"/>
              <a:gd name="connsiteX39" fmla="*/ 1885504 w 2414760"/>
              <a:gd name="connsiteY39" fmla="*/ 645160 h 726440"/>
              <a:gd name="connsiteX40" fmla="*/ 1829624 w 2414760"/>
              <a:gd name="connsiteY40" fmla="*/ 655320 h 726440"/>
              <a:gd name="connsiteX41" fmla="*/ 1799144 w 2414760"/>
              <a:gd name="connsiteY41" fmla="*/ 665480 h 726440"/>
              <a:gd name="connsiteX42" fmla="*/ 1728024 w 2414760"/>
              <a:gd name="connsiteY42" fmla="*/ 695960 h 726440"/>
              <a:gd name="connsiteX43" fmla="*/ 1682304 w 2414760"/>
              <a:gd name="connsiteY43" fmla="*/ 721360 h 726440"/>
              <a:gd name="connsiteX44" fmla="*/ 1631504 w 2414760"/>
              <a:gd name="connsiteY44" fmla="*/ 726440 h 726440"/>
              <a:gd name="connsiteX45" fmla="*/ 1575624 w 2414760"/>
              <a:gd name="connsiteY45" fmla="*/ 711200 h 726440"/>
              <a:gd name="connsiteX46" fmla="*/ 1560384 w 2414760"/>
              <a:gd name="connsiteY46" fmla="*/ 690880 h 726440"/>
              <a:gd name="connsiteX47" fmla="*/ 1550224 w 2414760"/>
              <a:gd name="connsiteY47" fmla="*/ 655320 h 726440"/>
              <a:gd name="connsiteX48" fmla="*/ 1524824 w 2414760"/>
              <a:gd name="connsiteY48" fmla="*/ 599440 h 726440"/>
              <a:gd name="connsiteX49" fmla="*/ 1463864 w 2414760"/>
              <a:gd name="connsiteY49" fmla="*/ 584200 h 726440"/>
              <a:gd name="connsiteX50" fmla="*/ 1443544 w 2414760"/>
              <a:gd name="connsiteY50" fmla="*/ 579120 h 726440"/>
              <a:gd name="connsiteX51" fmla="*/ 1016824 w 2414760"/>
              <a:gd name="connsiteY51" fmla="*/ 574040 h 726440"/>
              <a:gd name="connsiteX52" fmla="*/ 747584 w 2414760"/>
              <a:gd name="connsiteY52" fmla="*/ 568960 h 726440"/>
              <a:gd name="connsiteX53" fmla="*/ 554544 w 2414760"/>
              <a:gd name="connsiteY53" fmla="*/ 594360 h 726440"/>
              <a:gd name="connsiteX54" fmla="*/ 544384 w 2414760"/>
              <a:gd name="connsiteY54" fmla="*/ 624840 h 726440"/>
              <a:gd name="connsiteX55" fmla="*/ 529144 w 2414760"/>
              <a:gd name="connsiteY55" fmla="*/ 650240 h 726440"/>
              <a:gd name="connsiteX56" fmla="*/ 437704 w 2414760"/>
              <a:gd name="connsiteY56" fmla="*/ 670560 h 726440"/>
              <a:gd name="connsiteX57" fmla="*/ 320864 w 2414760"/>
              <a:gd name="connsiteY57" fmla="*/ 645160 h 726440"/>
              <a:gd name="connsiteX58" fmla="*/ 290384 w 2414760"/>
              <a:gd name="connsiteY58" fmla="*/ 624840 h 726440"/>
              <a:gd name="connsiteX59" fmla="*/ 264984 w 2414760"/>
              <a:gd name="connsiteY59" fmla="*/ 609600 h 726440"/>
              <a:gd name="connsiteX60" fmla="*/ 198944 w 2414760"/>
              <a:gd name="connsiteY60" fmla="*/ 614680 h 726440"/>
              <a:gd name="connsiteX61" fmla="*/ 163384 w 2414760"/>
              <a:gd name="connsiteY61" fmla="*/ 624840 h 726440"/>
              <a:gd name="connsiteX62" fmla="*/ 61784 w 2414760"/>
              <a:gd name="connsiteY62" fmla="*/ 614680 h 72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14760" h="726440">
                <a:moveTo>
                  <a:pt x="61784" y="614680"/>
                </a:moveTo>
                <a:cubicBezTo>
                  <a:pt x="44004" y="579967"/>
                  <a:pt x="62823" y="482338"/>
                  <a:pt x="56704" y="416560"/>
                </a:cubicBezTo>
                <a:cubicBezTo>
                  <a:pt x="55920" y="408130"/>
                  <a:pt x="45518" y="403673"/>
                  <a:pt x="41464" y="396240"/>
                </a:cubicBezTo>
                <a:cubicBezTo>
                  <a:pt x="35289" y="384919"/>
                  <a:pt x="31013" y="372654"/>
                  <a:pt x="26224" y="360680"/>
                </a:cubicBezTo>
                <a:cubicBezTo>
                  <a:pt x="10498" y="321366"/>
                  <a:pt x="13544" y="330281"/>
                  <a:pt x="5904" y="299720"/>
                </a:cubicBezTo>
                <a:cubicBezTo>
                  <a:pt x="2800" y="212803"/>
                  <a:pt x="-10064" y="159664"/>
                  <a:pt x="16064" y="81280"/>
                </a:cubicBezTo>
                <a:cubicBezTo>
                  <a:pt x="19925" y="69696"/>
                  <a:pt x="27750" y="59434"/>
                  <a:pt x="36384" y="50800"/>
                </a:cubicBezTo>
                <a:cubicBezTo>
                  <a:pt x="46684" y="40500"/>
                  <a:pt x="59453" y="32894"/>
                  <a:pt x="71944" y="25400"/>
                </a:cubicBezTo>
                <a:cubicBezTo>
                  <a:pt x="108216" y="3637"/>
                  <a:pt x="104625" y="6672"/>
                  <a:pt x="137984" y="0"/>
                </a:cubicBezTo>
                <a:cubicBezTo>
                  <a:pt x="185397" y="10160"/>
                  <a:pt x="233349" y="18072"/>
                  <a:pt x="280224" y="30480"/>
                </a:cubicBezTo>
                <a:cubicBezTo>
                  <a:pt x="313869" y="39386"/>
                  <a:pt x="304902" y="46448"/>
                  <a:pt x="331024" y="60960"/>
                </a:cubicBezTo>
                <a:cubicBezTo>
                  <a:pt x="338995" y="65389"/>
                  <a:pt x="347957" y="67733"/>
                  <a:pt x="356424" y="71120"/>
                </a:cubicBezTo>
                <a:lnTo>
                  <a:pt x="590104" y="66040"/>
                </a:lnTo>
                <a:cubicBezTo>
                  <a:pt x="625073" y="64930"/>
                  <a:pt x="709613" y="58592"/>
                  <a:pt x="747584" y="55880"/>
                </a:cubicBezTo>
                <a:cubicBezTo>
                  <a:pt x="806167" y="46116"/>
                  <a:pt x="816735" y="41374"/>
                  <a:pt x="899984" y="66040"/>
                </a:cubicBezTo>
                <a:cubicBezTo>
                  <a:pt x="909451" y="68845"/>
                  <a:pt x="911335" y="82365"/>
                  <a:pt x="915224" y="91440"/>
                </a:cubicBezTo>
                <a:cubicBezTo>
                  <a:pt x="938255" y="145179"/>
                  <a:pt x="912453" y="132657"/>
                  <a:pt x="950784" y="142240"/>
                </a:cubicBezTo>
                <a:cubicBezTo>
                  <a:pt x="964331" y="138853"/>
                  <a:pt x="978349" y="136983"/>
                  <a:pt x="991424" y="132080"/>
                </a:cubicBezTo>
                <a:cubicBezTo>
                  <a:pt x="1012755" y="124081"/>
                  <a:pt x="1044405" y="102325"/>
                  <a:pt x="1067624" y="96520"/>
                </a:cubicBezTo>
                <a:cubicBezTo>
                  <a:pt x="1082500" y="92801"/>
                  <a:pt x="1098104" y="93133"/>
                  <a:pt x="1113344" y="91440"/>
                </a:cubicBezTo>
                <a:cubicBezTo>
                  <a:pt x="1199704" y="94827"/>
                  <a:pt x="1286166" y="96209"/>
                  <a:pt x="1372424" y="101600"/>
                </a:cubicBezTo>
                <a:cubicBezTo>
                  <a:pt x="1394653" y="102989"/>
                  <a:pt x="1416308" y="109488"/>
                  <a:pt x="1438464" y="111760"/>
                </a:cubicBezTo>
                <a:cubicBezTo>
                  <a:pt x="1482390" y="116265"/>
                  <a:pt x="1526517" y="118533"/>
                  <a:pt x="1570544" y="121920"/>
                </a:cubicBezTo>
                <a:cubicBezTo>
                  <a:pt x="1587477" y="125307"/>
                  <a:pt x="1604861" y="126929"/>
                  <a:pt x="1621344" y="132080"/>
                </a:cubicBezTo>
                <a:cubicBezTo>
                  <a:pt x="1632186" y="135468"/>
                  <a:pt x="1641222" y="143242"/>
                  <a:pt x="1651824" y="147320"/>
                </a:cubicBezTo>
                <a:cubicBezTo>
                  <a:pt x="1663330" y="151745"/>
                  <a:pt x="1675531" y="154093"/>
                  <a:pt x="1687384" y="157480"/>
                </a:cubicBezTo>
                <a:cubicBezTo>
                  <a:pt x="1772051" y="150707"/>
                  <a:pt x="1856930" y="146209"/>
                  <a:pt x="1941384" y="137160"/>
                </a:cubicBezTo>
                <a:cubicBezTo>
                  <a:pt x="1974260" y="133638"/>
                  <a:pt x="1981814" y="115240"/>
                  <a:pt x="2012504" y="101600"/>
                </a:cubicBezTo>
                <a:cubicBezTo>
                  <a:pt x="2060251" y="80379"/>
                  <a:pt x="2136136" y="76860"/>
                  <a:pt x="2180144" y="71120"/>
                </a:cubicBezTo>
                <a:cubicBezTo>
                  <a:pt x="2229251" y="82973"/>
                  <a:pt x="2284441" y="80204"/>
                  <a:pt x="2327464" y="106680"/>
                </a:cubicBezTo>
                <a:cubicBezTo>
                  <a:pt x="2354916" y="123573"/>
                  <a:pt x="2396347" y="238247"/>
                  <a:pt x="2408744" y="269240"/>
                </a:cubicBezTo>
                <a:cubicBezTo>
                  <a:pt x="2417554" y="330912"/>
                  <a:pt x="2417360" y="308871"/>
                  <a:pt x="2403664" y="401320"/>
                </a:cubicBezTo>
                <a:cubicBezTo>
                  <a:pt x="2399688" y="428158"/>
                  <a:pt x="2389057" y="460378"/>
                  <a:pt x="2373184" y="482600"/>
                </a:cubicBezTo>
                <a:cubicBezTo>
                  <a:pt x="2364833" y="494292"/>
                  <a:pt x="2352369" y="502448"/>
                  <a:pt x="2342704" y="513080"/>
                </a:cubicBezTo>
                <a:cubicBezTo>
                  <a:pt x="2335612" y="520881"/>
                  <a:pt x="2313078" y="552969"/>
                  <a:pt x="2302064" y="558800"/>
                </a:cubicBezTo>
                <a:cubicBezTo>
                  <a:pt x="2253689" y="584410"/>
                  <a:pt x="2213199" y="589556"/>
                  <a:pt x="2159824" y="599440"/>
                </a:cubicBezTo>
                <a:cubicBezTo>
                  <a:pt x="2139568" y="603191"/>
                  <a:pt x="2119064" y="605560"/>
                  <a:pt x="2098864" y="609600"/>
                </a:cubicBezTo>
                <a:cubicBezTo>
                  <a:pt x="2093613" y="610650"/>
                  <a:pt x="2088951" y="614134"/>
                  <a:pt x="2083624" y="614680"/>
                </a:cubicBezTo>
                <a:cubicBezTo>
                  <a:pt x="2022772" y="620921"/>
                  <a:pt x="1961704" y="624840"/>
                  <a:pt x="1900744" y="629920"/>
                </a:cubicBezTo>
                <a:cubicBezTo>
                  <a:pt x="1895664" y="635000"/>
                  <a:pt x="1892270" y="642744"/>
                  <a:pt x="1885504" y="645160"/>
                </a:cubicBezTo>
                <a:cubicBezTo>
                  <a:pt x="1867675" y="651528"/>
                  <a:pt x="1848053" y="650984"/>
                  <a:pt x="1829624" y="655320"/>
                </a:cubicBezTo>
                <a:cubicBezTo>
                  <a:pt x="1819199" y="657773"/>
                  <a:pt x="1809088" y="661503"/>
                  <a:pt x="1799144" y="665480"/>
                </a:cubicBezTo>
                <a:cubicBezTo>
                  <a:pt x="1775197" y="675059"/>
                  <a:pt x="1750570" y="683434"/>
                  <a:pt x="1728024" y="695960"/>
                </a:cubicBezTo>
                <a:cubicBezTo>
                  <a:pt x="1712784" y="704427"/>
                  <a:pt x="1698929" y="716110"/>
                  <a:pt x="1682304" y="721360"/>
                </a:cubicBezTo>
                <a:cubicBezTo>
                  <a:pt x="1666076" y="726485"/>
                  <a:pt x="1648437" y="724747"/>
                  <a:pt x="1631504" y="726440"/>
                </a:cubicBezTo>
                <a:cubicBezTo>
                  <a:pt x="1612877" y="721360"/>
                  <a:pt x="1592893" y="719834"/>
                  <a:pt x="1575624" y="711200"/>
                </a:cubicBezTo>
                <a:cubicBezTo>
                  <a:pt x="1568051" y="707414"/>
                  <a:pt x="1563888" y="698588"/>
                  <a:pt x="1560384" y="690880"/>
                </a:cubicBezTo>
                <a:cubicBezTo>
                  <a:pt x="1555283" y="679657"/>
                  <a:pt x="1553214" y="667280"/>
                  <a:pt x="1550224" y="655320"/>
                </a:cubicBezTo>
                <a:cubicBezTo>
                  <a:pt x="1544657" y="633054"/>
                  <a:pt x="1547235" y="615739"/>
                  <a:pt x="1524824" y="599440"/>
                </a:cubicBezTo>
                <a:cubicBezTo>
                  <a:pt x="1516955" y="593717"/>
                  <a:pt x="1476143" y="586929"/>
                  <a:pt x="1463864" y="584200"/>
                </a:cubicBezTo>
                <a:cubicBezTo>
                  <a:pt x="1457048" y="582685"/>
                  <a:pt x="1450524" y="579279"/>
                  <a:pt x="1443544" y="579120"/>
                </a:cubicBezTo>
                <a:cubicBezTo>
                  <a:pt x="1301331" y="575888"/>
                  <a:pt x="1159059" y="576116"/>
                  <a:pt x="1016824" y="574040"/>
                </a:cubicBezTo>
                <a:lnTo>
                  <a:pt x="747584" y="568960"/>
                </a:lnTo>
                <a:cubicBezTo>
                  <a:pt x="683237" y="577427"/>
                  <a:pt x="617122" y="577151"/>
                  <a:pt x="554544" y="594360"/>
                </a:cubicBezTo>
                <a:cubicBezTo>
                  <a:pt x="544218" y="597200"/>
                  <a:pt x="548816" y="615090"/>
                  <a:pt x="544384" y="624840"/>
                </a:cubicBezTo>
                <a:cubicBezTo>
                  <a:pt x="540298" y="633829"/>
                  <a:pt x="537129" y="644433"/>
                  <a:pt x="529144" y="650240"/>
                </a:cubicBezTo>
                <a:cubicBezTo>
                  <a:pt x="504342" y="668278"/>
                  <a:pt x="465529" y="667778"/>
                  <a:pt x="437704" y="670560"/>
                </a:cubicBezTo>
                <a:cubicBezTo>
                  <a:pt x="347567" y="660545"/>
                  <a:pt x="368982" y="675781"/>
                  <a:pt x="320864" y="645160"/>
                </a:cubicBezTo>
                <a:cubicBezTo>
                  <a:pt x="310562" y="638604"/>
                  <a:pt x="300686" y="631396"/>
                  <a:pt x="290384" y="624840"/>
                </a:cubicBezTo>
                <a:cubicBezTo>
                  <a:pt x="282054" y="619539"/>
                  <a:pt x="264984" y="609600"/>
                  <a:pt x="264984" y="609600"/>
                </a:cubicBezTo>
                <a:cubicBezTo>
                  <a:pt x="242971" y="611293"/>
                  <a:pt x="220778" y="611405"/>
                  <a:pt x="198944" y="614680"/>
                </a:cubicBezTo>
                <a:cubicBezTo>
                  <a:pt x="186753" y="616509"/>
                  <a:pt x="175712" y="624840"/>
                  <a:pt x="163384" y="624840"/>
                </a:cubicBezTo>
                <a:cubicBezTo>
                  <a:pt x="131033" y="624840"/>
                  <a:pt x="79564" y="649393"/>
                  <a:pt x="61784" y="61468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TextBox 46"/>
          <p:cNvSpPr txBox="1"/>
          <p:nvPr/>
        </p:nvSpPr>
        <p:spPr>
          <a:xfrm>
            <a:off x="1733007" y="1140750"/>
            <a:ext cx="3419604" cy="400110"/>
          </a:xfrm>
          <a:prstGeom prst="rect">
            <a:avLst/>
          </a:prstGeom>
          <a:noFill/>
        </p:spPr>
        <p:txBody>
          <a:bodyPr wrap="square" rtlCol="0">
            <a:spAutoFit/>
          </a:bodyPr>
          <a:lstStyle/>
          <a:p>
            <a:r>
              <a:rPr lang="en-US" altLang="vi-VN" sz="2000" err="1">
                <a:solidFill>
                  <a:schemeClr val="accent5">
                    <a:lumMod val="75000"/>
                  </a:schemeClr>
                </a:solidFill>
                <a:latin typeface="Lobster" panose="00000500000000000000" pitchFamily="2" charset="-93"/>
              </a:rPr>
              <a:t>Bước</a:t>
            </a:r>
            <a:r>
              <a:rPr lang="en-US" altLang="vi-VN" sz="2000">
                <a:solidFill>
                  <a:schemeClr val="accent5">
                    <a:lumMod val="75000"/>
                  </a:schemeClr>
                </a:solidFill>
                <a:latin typeface="Lobster" panose="00000500000000000000" pitchFamily="2" charset="-93"/>
              </a:rPr>
              <a:t> 3:tạo </a:t>
            </a:r>
            <a:r>
              <a:rPr lang="en-US" altLang="vi-VN" sz="2000" err="1">
                <a:solidFill>
                  <a:schemeClr val="accent5">
                    <a:lumMod val="75000"/>
                  </a:schemeClr>
                </a:solidFill>
                <a:latin typeface="Lobster" panose="00000500000000000000" pitchFamily="2" charset="-93"/>
              </a:rPr>
              <a:t>thư</a:t>
            </a:r>
            <a:r>
              <a:rPr lang="en-US" altLang="vi-VN" sz="2000">
                <a:solidFill>
                  <a:schemeClr val="accent5">
                    <a:lumMod val="75000"/>
                  </a:schemeClr>
                </a:solidFill>
                <a:latin typeface="Lobster" panose="00000500000000000000" pitchFamily="2" charset="-93"/>
              </a:rPr>
              <a:t> </a:t>
            </a:r>
            <a:r>
              <a:rPr lang="en-US" altLang="vi-VN" sz="2000" err="1">
                <a:solidFill>
                  <a:schemeClr val="accent5">
                    <a:lumMod val="75000"/>
                  </a:schemeClr>
                </a:solidFill>
                <a:latin typeface="Lobster" panose="00000500000000000000" pitchFamily="2" charset="-93"/>
              </a:rPr>
              <a:t>mục</a:t>
            </a:r>
            <a:endParaRPr lang="en-US" altLang="vi-VN" sz="2000">
              <a:solidFill>
                <a:schemeClr val="accent5">
                  <a:lumMod val="75000"/>
                </a:schemeClr>
              </a:solidFill>
              <a:latin typeface="Lobster" panose="00000500000000000000" pitchFamily="2" charset="-93"/>
            </a:endParaRPr>
          </a:p>
        </p:txBody>
      </p:sp>
      <p:sp>
        <p:nvSpPr>
          <p:cNvPr id="49" name="Freeform: Shape 48"/>
          <p:cNvSpPr/>
          <p:nvPr/>
        </p:nvSpPr>
        <p:spPr>
          <a:xfrm>
            <a:off x="9846169" y="487680"/>
            <a:ext cx="1847991" cy="1464120"/>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Graphic 18" descr="A ribbon tied in a bow"/>
          <p:cNvSpPr/>
          <p:nvPr/>
        </p:nvSpPr>
        <p:spPr>
          <a:xfrm rot="2867867">
            <a:off x="479563" y="-72678"/>
            <a:ext cx="996357" cy="1736259"/>
          </a:xfrm>
          <a:custGeom>
            <a:avLst/>
            <a:gdLst>
              <a:gd name="connsiteX0" fmla="*/ 995619 w 996357"/>
              <a:gd name="connsiteY0" fmla="*/ 830059 h 1994535"/>
              <a:gd name="connsiteX1" fmla="*/ 933985 w 996357"/>
              <a:gd name="connsiteY1" fmla="*/ 727681 h 1994535"/>
              <a:gd name="connsiteX2" fmla="*/ 797400 w 996357"/>
              <a:gd name="connsiteY2" fmla="*/ 724631 h 1994535"/>
              <a:gd name="connsiteX3" fmla="*/ 539496 w 996357"/>
              <a:gd name="connsiteY3" fmla="*/ 877014 h 1994535"/>
              <a:gd name="connsiteX4" fmla="*/ 539496 w 996357"/>
              <a:gd name="connsiteY4" fmla="*/ 0 h 1994535"/>
              <a:gd name="connsiteX5" fmla="*/ 467470 w 996357"/>
              <a:gd name="connsiteY5" fmla="*/ 0 h 1994535"/>
              <a:gd name="connsiteX6" fmla="*/ 467470 w 996357"/>
              <a:gd name="connsiteY6" fmla="*/ 880895 h 1994535"/>
              <a:gd name="connsiteX7" fmla="*/ 198958 w 996357"/>
              <a:gd name="connsiteY7" fmla="*/ 722246 h 1994535"/>
              <a:gd name="connsiteX8" fmla="*/ 62405 w 996357"/>
              <a:gd name="connsiteY8" fmla="*/ 725275 h 1994535"/>
              <a:gd name="connsiteX9" fmla="*/ 743 w 996357"/>
              <a:gd name="connsiteY9" fmla="*/ 827636 h 1994535"/>
              <a:gd name="connsiteX10" fmla="*/ 133126 w 996357"/>
              <a:gd name="connsiteY10" fmla="*/ 980646 h 1994535"/>
              <a:gd name="connsiteX11" fmla="*/ 417236 w 996357"/>
              <a:gd name="connsiteY11" fmla="*/ 980646 h 1994535"/>
              <a:gd name="connsiteX12" fmla="*/ 138592 w 996357"/>
              <a:gd name="connsiteY12" fmla="*/ 1270004 h 1994535"/>
              <a:gd name="connsiteX13" fmla="*/ 189526 w 996357"/>
              <a:gd name="connsiteY13" fmla="*/ 1322892 h 1994535"/>
              <a:gd name="connsiteX14" fmla="*/ 467470 w 996357"/>
              <a:gd name="connsiteY14" fmla="*/ 1034262 h 1994535"/>
              <a:gd name="connsiteX15" fmla="*/ 467470 w 996357"/>
              <a:gd name="connsiteY15" fmla="*/ 1994535 h 1994535"/>
              <a:gd name="connsiteX16" fmla="*/ 539496 w 996357"/>
              <a:gd name="connsiteY16" fmla="*/ 1994535 h 1994535"/>
              <a:gd name="connsiteX17" fmla="*/ 539496 w 996357"/>
              <a:gd name="connsiteY17" fmla="*/ 1036963 h 1994535"/>
              <a:gd name="connsiteX18" fmla="*/ 812838 w 996357"/>
              <a:gd name="connsiteY18" fmla="*/ 1320814 h 1994535"/>
              <a:gd name="connsiteX19" fmla="*/ 863772 w 996357"/>
              <a:gd name="connsiteY19" fmla="*/ 1267926 h 1994535"/>
              <a:gd name="connsiteX20" fmla="*/ 589426 w 996357"/>
              <a:gd name="connsiteY20" fmla="*/ 983032 h 1994535"/>
              <a:gd name="connsiteX21" fmla="*/ 863236 w 996357"/>
              <a:gd name="connsiteY21" fmla="*/ 983032 h 1994535"/>
              <a:gd name="connsiteX22" fmla="*/ 995619 w 996357"/>
              <a:gd name="connsiteY22" fmla="*/ 830059 h 1994535"/>
              <a:gd name="connsiteX23" fmla="*/ 133126 w 996357"/>
              <a:gd name="connsiteY23" fmla="*/ 905851 h 1994535"/>
              <a:gd name="connsiteX24" fmla="*/ 72717 w 996357"/>
              <a:gd name="connsiteY24" fmla="*/ 832743 h 1994535"/>
              <a:gd name="connsiteX25" fmla="*/ 97822 w 996357"/>
              <a:gd name="connsiteY25" fmla="*/ 790600 h 1994535"/>
              <a:gd name="connsiteX26" fmla="*/ 133118 w 996357"/>
              <a:gd name="connsiteY26" fmla="*/ 778858 h 1994535"/>
              <a:gd name="connsiteX27" fmla="*/ 163337 w 996357"/>
              <a:gd name="connsiteY27" fmla="*/ 787255 h 1994535"/>
              <a:gd name="connsiteX28" fmla="*/ 364061 w 996357"/>
              <a:gd name="connsiteY28" fmla="*/ 905851 h 1994535"/>
              <a:gd name="connsiteX29" fmla="*/ 133126 w 996357"/>
              <a:gd name="connsiteY29" fmla="*/ 905851 h 1994535"/>
              <a:gd name="connsiteX30" fmla="*/ 833021 w 996357"/>
              <a:gd name="connsiteY30" fmla="*/ 789641 h 1994535"/>
              <a:gd name="connsiteX31" fmla="*/ 898140 w 996357"/>
              <a:gd name="connsiteY31" fmla="*/ 792699 h 1994535"/>
              <a:gd name="connsiteX32" fmla="*/ 923625 w 996357"/>
              <a:gd name="connsiteY32" fmla="*/ 835037 h 1994535"/>
              <a:gd name="connsiteX33" fmla="*/ 863232 w 996357"/>
              <a:gd name="connsiteY33" fmla="*/ 908236 h 1994535"/>
              <a:gd name="connsiteX34" fmla="*/ 632297 w 996357"/>
              <a:gd name="connsiteY34" fmla="*/ 908236 h 1994535"/>
              <a:gd name="connsiteX35" fmla="*/ 833021 w 996357"/>
              <a:gd name="connsiteY35" fmla="*/ 789641 h 1994535"/>
              <a:gd name="connsiteX0-1" fmla="*/ 995619 w 996357"/>
              <a:gd name="connsiteY0-2" fmla="*/ 850210 h 2014686"/>
              <a:gd name="connsiteX1-3" fmla="*/ 933985 w 996357"/>
              <a:gd name="connsiteY1-4" fmla="*/ 747832 h 2014686"/>
              <a:gd name="connsiteX2-5" fmla="*/ 797400 w 996357"/>
              <a:gd name="connsiteY2-6" fmla="*/ 744782 h 2014686"/>
              <a:gd name="connsiteX3-7" fmla="*/ 539496 w 996357"/>
              <a:gd name="connsiteY3-8" fmla="*/ 897165 h 2014686"/>
              <a:gd name="connsiteX4-9" fmla="*/ 554017 w 996357"/>
              <a:gd name="connsiteY4-10" fmla="*/ 0 h 2014686"/>
              <a:gd name="connsiteX5-11" fmla="*/ 467470 w 996357"/>
              <a:gd name="connsiteY5-12" fmla="*/ 20151 h 2014686"/>
              <a:gd name="connsiteX6-13" fmla="*/ 467470 w 996357"/>
              <a:gd name="connsiteY6-14" fmla="*/ 901046 h 2014686"/>
              <a:gd name="connsiteX7-15" fmla="*/ 198958 w 996357"/>
              <a:gd name="connsiteY7-16" fmla="*/ 742397 h 2014686"/>
              <a:gd name="connsiteX8-17" fmla="*/ 62405 w 996357"/>
              <a:gd name="connsiteY8-18" fmla="*/ 745426 h 2014686"/>
              <a:gd name="connsiteX9-19" fmla="*/ 743 w 996357"/>
              <a:gd name="connsiteY9-20" fmla="*/ 847787 h 2014686"/>
              <a:gd name="connsiteX10-21" fmla="*/ 133126 w 996357"/>
              <a:gd name="connsiteY10-22" fmla="*/ 1000797 h 2014686"/>
              <a:gd name="connsiteX11-23" fmla="*/ 417236 w 996357"/>
              <a:gd name="connsiteY11-24" fmla="*/ 1000797 h 2014686"/>
              <a:gd name="connsiteX12-25" fmla="*/ 138592 w 996357"/>
              <a:gd name="connsiteY12-26" fmla="*/ 1290155 h 2014686"/>
              <a:gd name="connsiteX13-27" fmla="*/ 189526 w 996357"/>
              <a:gd name="connsiteY13-28" fmla="*/ 1343043 h 2014686"/>
              <a:gd name="connsiteX14-29" fmla="*/ 467470 w 996357"/>
              <a:gd name="connsiteY14-30" fmla="*/ 1054413 h 2014686"/>
              <a:gd name="connsiteX15-31" fmla="*/ 467470 w 996357"/>
              <a:gd name="connsiteY15-32" fmla="*/ 2014686 h 2014686"/>
              <a:gd name="connsiteX16-33" fmla="*/ 539496 w 996357"/>
              <a:gd name="connsiteY16-34" fmla="*/ 2014686 h 2014686"/>
              <a:gd name="connsiteX17-35" fmla="*/ 539496 w 996357"/>
              <a:gd name="connsiteY17-36" fmla="*/ 1057114 h 2014686"/>
              <a:gd name="connsiteX18-37" fmla="*/ 812838 w 996357"/>
              <a:gd name="connsiteY18-38" fmla="*/ 1340965 h 2014686"/>
              <a:gd name="connsiteX19-39" fmla="*/ 863772 w 996357"/>
              <a:gd name="connsiteY19-40" fmla="*/ 1288077 h 2014686"/>
              <a:gd name="connsiteX20-41" fmla="*/ 589426 w 996357"/>
              <a:gd name="connsiteY20-42" fmla="*/ 1003183 h 2014686"/>
              <a:gd name="connsiteX21-43" fmla="*/ 863236 w 996357"/>
              <a:gd name="connsiteY21-44" fmla="*/ 1003183 h 2014686"/>
              <a:gd name="connsiteX22-45" fmla="*/ 995619 w 996357"/>
              <a:gd name="connsiteY22-46" fmla="*/ 850210 h 2014686"/>
              <a:gd name="connsiteX23-47" fmla="*/ 133126 w 996357"/>
              <a:gd name="connsiteY23-48" fmla="*/ 926002 h 2014686"/>
              <a:gd name="connsiteX24-49" fmla="*/ 72717 w 996357"/>
              <a:gd name="connsiteY24-50" fmla="*/ 852894 h 2014686"/>
              <a:gd name="connsiteX25-51" fmla="*/ 97822 w 996357"/>
              <a:gd name="connsiteY25-52" fmla="*/ 810751 h 2014686"/>
              <a:gd name="connsiteX26-53" fmla="*/ 133118 w 996357"/>
              <a:gd name="connsiteY26-54" fmla="*/ 799009 h 2014686"/>
              <a:gd name="connsiteX27-55" fmla="*/ 163337 w 996357"/>
              <a:gd name="connsiteY27-56" fmla="*/ 807406 h 2014686"/>
              <a:gd name="connsiteX28-57" fmla="*/ 364061 w 996357"/>
              <a:gd name="connsiteY28-58" fmla="*/ 926002 h 2014686"/>
              <a:gd name="connsiteX29-59" fmla="*/ 133126 w 996357"/>
              <a:gd name="connsiteY29-60" fmla="*/ 926002 h 2014686"/>
              <a:gd name="connsiteX30-61" fmla="*/ 833021 w 996357"/>
              <a:gd name="connsiteY30-62" fmla="*/ 809792 h 2014686"/>
              <a:gd name="connsiteX31-63" fmla="*/ 898140 w 996357"/>
              <a:gd name="connsiteY31-64" fmla="*/ 812850 h 2014686"/>
              <a:gd name="connsiteX32-65" fmla="*/ 923625 w 996357"/>
              <a:gd name="connsiteY32-66" fmla="*/ 855188 h 2014686"/>
              <a:gd name="connsiteX33-67" fmla="*/ 863232 w 996357"/>
              <a:gd name="connsiteY33-68" fmla="*/ 928387 h 2014686"/>
              <a:gd name="connsiteX34-69" fmla="*/ 632297 w 996357"/>
              <a:gd name="connsiteY34-70" fmla="*/ 928387 h 2014686"/>
              <a:gd name="connsiteX35-71" fmla="*/ 833021 w 996357"/>
              <a:gd name="connsiteY35-72" fmla="*/ 809792 h 2014686"/>
              <a:gd name="connsiteX0-73" fmla="*/ 995619 w 996357"/>
              <a:gd name="connsiteY0-74" fmla="*/ 922788 h 2087264"/>
              <a:gd name="connsiteX1-75" fmla="*/ 933985 w 996357"/>
              <a:gd name="connsiteY1-76" fmla="*/ 820410 h 2087264"/>
              <a:gd name="connsiteX2-77" fmla="*/ 797400 w 996357"/>
              <a:gd name="connsiteY2-78" fmla="*/ 817360 h 2087264"/>
              <a:gd name="connsiteX3-79" fmla="*/ 539496 w 996357"/>
              <a:gd name="connsiteY3-80" fmla="*/ 969743 h 2087264"/>
              <a:gd name="connsiteX4-81" fmla="*/ 554017 w 996357"/>
              <a:gd name="connsiteY4-82" fmla="*/ 72578 h 2087264"/>
              <a:gd name="connsiteX5-83" fmla="*/ 460994 w 996357"/>
              <a:gd name="connsiteY5-84" fmla="*/ 0 h 2087264"/>
              <a:gd name="connsiteX6-85" fmla="*/ 467470 w 996357"/>
              <a:gd name="connsiteY6-86" fmla="*/ 973624 h 2087264"/>
              <a:gd name="connsiteX7-87" fmla="*/ 198958 w 996357"/>
              <a:gd name="connsiteY7-88" fmla="*/ 814975 h 2087264"/>
              <a:gd name="connsiteX8-89" fmla="*/ 62405 w 996357"/>
              <a:gd name="connsiteY8-90" fmla="*/ 818004 h 2087264"/>
              <a:gd name="connsiteX9-91" fmla="*/ 743 w 996357"/>
              <a:gd name="connsiteY9-92" fmla="*/ 920365 h 2087264"/>
              <a:gd name="connsiteX10-93" fmla="*/ 133126 w 996357"/>
              <a:gd name="connsiteY10-94" fmla="*/ 1073375 h 2087264"/>
              <a:gd name="connsiteX11-95" fmla="*/ 417236 w 996357"/>
              <a:gd name="connsiteY11-96" fmla="*/ 1073375 h 2087264"/>
              <a:gd name="connsiteX12-97" fmla="*/ 138592 w 996357"/>
              <a:gd name="connsiteY12-98" fmla="*/ 1362733 h 2087264"/>
              <a:gd name="connsiteX13-99" fmla="*/ 189526 w 996357"/>
              <a:gd name="connsiteY13-100" fmla="*/ 1415621 h 2087264"/>
              <a:gd name="connsiteX14-101" fmla="*/ 467470 w 996357"/>
              <a:gd name="connsiteY14-102" fmla="*/ 1126991 h 2087264"/>
              <a:gd name="connsiteX15-103" fmla="*/ 467470 w 996357"/>
              <a:gd name="connsiteY15-104" fmla="*/ 2087264 h 2087264"/>
              <a:gd name="connsiteX16-105" fmla="*/ 539496 w 996357"/>
              <a:gd name="connsiteY16-106" fmla="*/ 2087264 h 2087264"/>
              <a:gd name="connsiteX17-107" fmla="*/ 539496 w 996357"/>
              <a:gd name="connsiteY17-108" fmla="*/ 1129692 h 2087264"/>
              <a:gd name="connsiteX18-109" fmla="*/ 812838 w 996357"/>
              <a:gd name="connsiteY18-110" fmla="*/ 1413543 h 2087264"/>
              <a:gd name="connsiteX19-111" fmla="*/ 863772 w 996357"/>
              <a:gd name="connsiteY19-112" fmla="*/ 1360655 h 2087264"/>
              <a:gd name="connsiteX20-113" fmla="*/ 589426 w 996357"/>
              <a:gd name="connsiteY20-114" fmla="*/ 1075761 h 2087264"/>
              <a:gd name="connsiteX21-115" fmla="*/ 863236 w 996357"/>
              <a:gd name="connsiteY21-116" fmla="*/ 1075761 h 2087264"/>
              <a:gd name="connsiteX22-117" fmla="*/ 995619 w 996357"/>
              <a:gd name="connsiteY22-118" fmla="*/ 922788 h 2087264"/>
              <a:gd name="connsiteX23-119" fmla="*/ 133126 w 996357"/>
              <a:gd name="connsiteY23-120" fmla="*/ 998580 h 2087264"/>
              <a:gd name="connsiteX24-121" fmla="*/ 72717 w 996357"/>
              <a:gd name="connsiteY24-122" fmla="*/ 925472 h 2087264"/>
              <a:gd name="connsiteX25-123" fmla="*/ 97822 w 996357"/>
              <a:gd name="connsiteY25-124" fmla="*/ 883329 h 2087264"/>
              <a:gd name="connsiteX26-125" fmla="*/ 133118 w 996357"/>
              <a:gd name="connsiteY26-126" fmla="*/ 871587 h 2087264"/>
              <a:gd name="connsiteX27-127" fmla="*/ 163337 w 996357"/>
              <a:gd name="connsiteY27-128" fmla="*/ 879984 h 2087264"/>
              <a:gd name="connsiteX28-129" fmla="*/ 364061 w 996357"/>
              <a:gd name="connsiteY28-130" fmla="*/ 998580 h 2087264"/>
              <a:gd name="connsiteX29-131" fmla="*/ 133126 w 996357"/>
              <a:gd name="connsiteY29-132" fmla="*/ 998580 h 2087264"/>
              <a:gd name="connsiteX30-133" fmla="*/ 833021 w 996357"/>
              <a:gd name="connsiteY30-134" fmla="*/ 882370 h 2087264"/>
              <a:gd name="connsiteX31-135" fmla="*/ 898140 w 996357"/>
              <a:gd name="connsiteY31-136" fmla="*/ 885428 h 2087264"/>
              <a:gd name="connsiteX32-137" fmla="*/ 923625 w 996357"/>
              <a:gd name="connsiteY32-138" fmla="*/ 927766 h 2087264"/>
              <a:gd name="connsiteX33-139" fmla="*/ 863232 w 996357"/>
              <a:gd name="connsiteY33-140" fmla="*/ 1000965 h 2087264"/>
              <a:gd name="connsiteX34-141" fmla="*/ 632297 w 996357"/>
              <a:gd name="connsiteY34-142" fmla="*/ 1000965 h 2087264"/>
              <a:gd name="connsiteX35-143" fmla="*/ 833021 w 996357"/>
              <a:gd name="connsiteY35-144" fmla="*/ 882370 h 2087264"/>
              <a:gd name="connsiteX0-145" fmla="*/ 995619 w 996357"/>
              <a:gd name="connsiteY0-146" fmla="*/ 922788 h 2087264"/>
              <a:gd name="connsiteX1-147" fmla="*/ 933985 w 996357"/>
              <a:gd name="connsiteY1-148" fmla="*/ 820410 h 2087264"/>
              <a:gd name="connsiteX2-149" fmla="*/ 797400 w 996357"/>
              <a:gd name="connsiteY2-150" fmla="*/ 817360 h 2087264"/>
              <a:gd name="connsiteX3-151" fmla="*/ 539496 w 996357"/>
              <a:gd name="connsiteY3-152" fmla="*/ 969743 h 2087264"/>
              <a:gd name="connsiteX4-153" fmla="*/ 547645 w 996357"/>
              <a:gd name="connsiteY4-154" fmla="*/ 77171 h 2087264"/>
              <a:gd name="connsiteX5-155" fmla="*/ 460994 w 996357"/>
              <a:gd name="connsiteY5-156" fmla="*/ 0 h 2087264"/>
              <a:gd name="connsiteX6-157" fmla="*/ 467470 w 996357"/>
              <a:gd name="connsiteY6-158" fmla="*/ 973624 h 2087264"/>
              <a:gd name="connsiteX7-159" fmla="*/ 198958 w 996357"/>
              <a:gd name="connsiteY7-160" fmla="*/ 814975 h 2087264"/>
              <a:gd name="connsiteX8-161" fmla="*/ 62405 w 996357"/>
              <a:gd name="connsiteY8-162" fmla="*/ 818004 h 2087264"/>
              <a:gd name="connsiteX9-163" fmla="*/ 743 w 996357"/>
              <a:gd name="connsiteY9-164" fmla="*/ 920365 h 2087264"/>
              <a:gd name="connsiteX10-165" fmla="*/ 133126 w 996357"/>
              <a:gd name="connsiteY10-166" fmla="*/ 1073375 h 2087264"/>
              <a:gd name="connsiteX11-167" fmla="*/ 417236 w 996357"/>
              <a:gd name="connsiteY11-168" fmla="*/ 1073375 h 2087264"/>
              <a:gd name="connsiteX12-169" fmla="*/ 138592 w 996357"/>
              <a:gd name="connsiteY12-170" fmla="*/ 1362733 h 2087264"/>
              <a:gd name="connsiteX13-171" fmla="*/ 189526 w 996357"/>
              <a:gd name="connsiteY13-172" fmla="*/ 1415621 h 2087264"/>
              <a:gd name="connsiteX14-173" fmla="*/ 467470 w 996357"/>
              <a:gd name="connsiteY14-174" fmla="*/ 1126991 h 2087264"/>
              <a:gd name="connsiteX15-175" fmla="*/ 467470 w 996357"/>
              <a:gd name="connsiteY15-176" fmla="*/ 2087264 h 2087264"/>
              <a:gd name="connsiteX16-177" fmla="*/ 539496 w 996357"/>
              <a:gd name="connsiteY16-178" fmla="*/ 2087264 h 2087264"/>
              <a:gd name="connsiteX17-179" fmla="*/ 539496 w 996357"/>
              <a:gd name="connsiteY17-180" fmla="*/ 1129692 h 2087264"/>
              <a:gd name="connsiteX18-181" fmla="*/ 812838 w 996357"/>
              <a:gd name="connsiteY18-182" fmla="*/ 1413543 h 2087264"/>
              <a:gd name="connsiteX19-183" fmla="*/ 863772 w 996357"/>
              <a:gd name="connsiteY19-184" fmla="*/ 1360655 h 2087264"/>
              <a:gd name="connsiteX20-185" fmla="*/ 589426 w 996357"/>
              <a:gd name="connsiteY20-186" fmla="*/ 1075761 h 2087264"/>
              <a:gd name="connsiteX21-187" fmla="*/ 863236 w 996357"/>
              <a:gd name="connsiteY21-188" fmla="*/ 1075761 h 2087264"/>
              <a:gd name="connsiteX22-189" fmla="*/ 995619 w 996357"/>
              <a:gd name="connsiteY22-190" fmla="*/ 922788 h 2087264"/>
              <a:gd name="connsiteX23-191" fmla="*/ 133126 w 996357"/>
              <a:gd name="connsiteY23-192" fmla="*/ 998580 h 2087264"/>
              <a:gd name="connsiteX24-193" fmla="*/ 72717 w 996357"/>
              <a:gd name="connsiteY24-194" fmla="*/ 925472 h 2087264"/>
              <a:gd name="connsiteX25-195" fmla="*/ 97822 w 996357"/>
              <a:gd name="connsiteY25-196" fmla="*/ 883329 h 2087264"/>
              <a:gd name="connsiteX26-197" fmla="*/ 133118 w 996357"/>
              <a:gd name="connsiteY26-198" fmla="*/ 871587 h 2087264"/>
              <a:gd name="connsiteX27-199" fmla="*/ 163337 w 996357"/>
              <a:gd name="connsiteY27-200" fmla="*/ 879984 h 2087264"/>
              <a:gd name="connsiteX28-201" fmla="*/ 364061 w 996357"/>
              <a:gd name="connsiteY28-202" fmla="*/ 998580 h 2087264"/>
              <a:gd name="connsiteX29-203" fmla="*/ 133126 w 996357"/>
              <a:gd name="connsiteY29-204" fmla="*/ 998580 h 2087264"/>
              <a:gd name="connsiteX30-205" fmla="*/ 833021 w 996357"/>
              <a:gd name="connsiteY30-206" fmla="*/ 882370 h 2087264"/>
              <a:gd name="connsiteX31-207" fmla="*/ 898140 w 996357"/>
              <a:gd name="connsiteY31-208" fmla="*/ 885428 h 2087264"/>
              <a:gd name="connsiteX32-209" fmla="*/ 923625 w 996357"/>
              <a:gd name="connsiteY32-210" fmla="*/ 927766 h 2087264"/>
              <a:gd name="connsiteX33-211" fmla="*/ 863232 w 996357"/>
              <a:gd name="connsiteY33-212" fmla="*/ 1000965 h 2087264"/>
              <a:gd name="connsiteX34-213" fmla="*/ 632297 w 996357"/>
              <a:gd name="connsiteY34-214" fmla="*/ 1000965 h 2087264"/>
              <a:gd name="connsiteX35-215" fmla="*/ 833021 w 996357"/>
              <a:gd name="connsiteY35-216" fmla="*/ 882370 h 2087264"/>
              <a:gd name="connsiteX0-217" fmla="*/ 995619 w 996357"/>
              <a:gd name="connsiteY0-218" fmla="*/ 922788 h 2087264"/>
              <a:gd name="connsiteX1-219" fmla="*/ 933985 w 996357"/>
              <a:gd name="connsiteY1-220" fmla="*/ 820410 h 2087264"/>
              <a:gd name="connsiteX2-221" fmla="*/ 797400 w 996357"/>
              <a:gd name="connsiteY2-222" fmla="*/ 817360 h 2087264"/>
              <a:gd name="connsiteX3-223" fmla="*/ 539496 w 996357"/>
              <a:gd name="connsiteY3-224" fmla="*/ 969743 h 2087264"/>
              <a:gd name="connsiteX4-225" fmla="*/ 547645 w 996357"/>
              <a:gd name="connsiteY4-226" fmla="*/ 77171 h 2087264"/>
              <a:gd name="connsiteX5-227" fmla="*/ 460994 w 996357"/>
              <a:gd name="connsiteY5-228" fmla="*/ 0 h 2087264"/>
              <a:gd name="connsiteX6-229" fmla="*/ 467470 w 996357"/>
              <a:gd name="connsiteY6-230" fmla="*/ 973624 h 2087264"/>
              <a:gd name="connsiteX7-231" fmla="*/ 198958 w 996357"/>
              <a:gd name="connsiteY7-232" fmla="*/ 814975 h 2087264"/>
              <a:gd name="connsiteX8-233" fmla="*/ 62405 w 996357"/>
              <a:gd name="connsiteY8-234" fmla="*/ 818004 h 2087264"/>
              <a:gd name="connsiteX9-235" fmla="*/ 743 w 996357"/>
              <a:gd name="connsiteY9-236" fmla="*/ 920365 h 2087264"/>
              <a:gd name="connsiteX10-237" fmla="*/ 133126 w 996357"/>
              <a:gd name="connsiteY10-238" fmla="*/ 1073375 h 2087264"/>
              <a:gd name="connsiteX11-239" fmla="*/ 417236 w 996357"/>
              <a:gd name="connsiteY11-240" fmla="*/ 1073375 h 2087264"/>
              <a:gd name="connsiteX12-241" fmla="*/ 138592 w 996357"/>
              <a:gd name="connsiteY12-242" fmla="*/ 1362733 h 2087264"/>
              <a:gd name="connsiteX13-243" fmla="*/ 189526 w 996357"/>
              <a:gd name="connsiteY13-244" fmla="*/ 1415621 h 2087264"/>
              <a:gd name="connsiteX14-245" fmla="*/ 467470 w 996357"/>
              <a:gd name="connsiteY14-246" fmla="*/ 1126991 h 2087264"/>
              <a:gd name="connsiteX15-247" fmla="*/ 467470 w 996357"/>
              <a:gd name="connsiteY15-248" fmla="*/ 2087264 h 2087264"/>
              <a:gd name="connsiteX16-249" fmla="*/ 539496 w 996357"/>
              <a:gd name="connsiteY16-250" fmla="*/ 2087264 h 2087264"/>
              <a:gd name="connsiteX17-251" fmla="*/ 539496 w 996357"/>
              <a:gd name="connsiteY17-252" fmla="*/ 1129692 h 2087264"/>
              <a:gd name="connsiteX18-253" fmla="*/ 812838 w 996357"/>
              <a:gd name="connsiteY18-254" fmla="*/ 1413543 h 2087264"/>
              <a:gd name="connsiteX19-255" fmla="*/ 863772 w 996357"/>
              <a:gd name="connsiteY19-256" fmla="*/ 1360655 h 2087264"/>
              <a:gd name="connsiteX20-257" fmla="*/ 589426 w 996357"/>
              <a:gd name="connsiteY20-258" fmla="*/ 1075761 h 2087264"/>
              <a:gd name="connsiteX21-259" fmla="*/ 863236 w 996357"/>
              <a:gd name="connsiteY21-260" fmla="*/ 1075761 h 2087264"/>
              <a:gd name="connsiteX22-261" fmla="*/ 995619 w 996357"/>
              <a:gd name="connsiteY22-262" fmla="*/ 922788 h 2087264"/>
              <a:gd name="connsiteX23-263" fmla="*/ 133126 w 996357"/>
              <a:gd name="connsiteY23-264" fmla="*/ 998580 h 2087264"/>
              <a:gd name="connsiteX24-265" fmla="*/ 72717 w 996357"/>
              <a:gd name="connsiteY24-266" fmla="*/ 925472 h 2087264"/>
              <a:gd name="connsiteX25-267" fmla="*/ 97822 w 996357"/>
              <a:gd name="connsiteY25-268" fmla="*/ 883329 h 2087264"/>
              <a:gd name="connsiteX26-269" fmla="*/ 133118 w 996357"/>
              <a:gd name="connsiteY26-270" fmla="*/ 871587 h 2087264"/>
              <a:gd name="connsiteX27-271" fmla="*/ 163337 w 996357"/>
              <a:gd name="connsiteY27-272" fmla="*/ 879984 h 2087264"/>
              <a:gd name="connsiteX28-273" fmla="*/ 364061 w 996357"/>
              <a:gd name="connsiteY28-274" fmla="*/ 998580 h 2087264"/>
              <a:gd name="connsiteX29-275" fmla="*/ 133126 w 996357"/>
              <a:gd name="connsiteY29-276" fmla="*/ 998580 h 2087264"/>
              <a:gd name="connsiteX30-277" fmla="*/ 833021 w 996357"/>
              <a:gd name="connsiteY30-278" fmla="*/ 882370 h 2087264"/>
              <a:gd name="connsiteX31-279" fmla="*/ 898140 w 996357"/>
              <a:gd name="connsiteY31-280" fmla="*/ 885428 h 2087264"/>
              <a:gd name="connsiteX32-281" fmla="*/ 923625 w 996357"/>
              <a:gd name="connsiteY32-282" fmla="*/ 927766 h 2087264"/>
              <a:gd name="connsiteX33-283" fmla="*/ 863232 w 996357"/>
              <a:gd name="connsiteY33-284" fmla="*/ 1000965 h 2087264"/>
              <a:gd name="connsiteX34-285" fmla="*/ 632297 w 996357"/>
              <a:gd name="connsiteY34-286" fmla="*/ 1000965 h 2087264"/>
              <a:gd name="connsiteX35-287" fmla="*/ 833021 w 996357"/>
              <a:gd name="connsiteY35-288" fmla="*/ 882370 h 2087264"/>
              <a:gd name="connsiteX0-289" fmla="*/ 995619 w 996357"/>
              <a:gd name="connsiteY0-290" fmla="*/ 915737 h 2080213"/>
              <a:gd name="connsiteX1-291" fmla="*/ 933985 w 996357"/>
              <a:gd name="connsiteY1-292" fmla="*/ 813359 h 2080213"/>
              <a:gd name="connsiteX2-293" fmla="*/ 797400 w 996357"/>
              <a:gd name="connsiteY2-294" fmla="*/ 810309 h 2080213"/>
              <a:gd name="connsiteX3-295" fmla="*/ 539496 w 996357"/>
              <a:gd name="connsiteY3-296" fmla="*/ 962692 h 2080213"/>
              <a:gd name="connsiteX4-297" fmla="*/ 547645 w 996357"/>
              <a:gd name="connsiteY4-298" fmla="*/ 70120 h 2080213"/>
              <a:gd name="connsiteX5-299" fmla="*/ 457533 w 996357"/>
              <a:gd name="connsiteY5-300" fmla="*/ 0 h 2080213"/>
              <a:gd name="connsiteX6-301" fmla="*/ 467470 w 996357"/>
              <a:gd name="connsiteY6-302" fmla="*/ 966573 h 2080213"/>
              <a:gd name="connsiteX7-303" fmla="*/ 198958 w 996357"/>
              <a:gd name="connsiteY7-304" fmla="*/ 807924 h 2080213"/>
              <a:gd name="connsiteX8-305" fmla="*/ 62405 w 996357"/>
              <a:gd name="connsiteY8-306" fmla="*/ 810953 h 2080213"/>
              <a:gd name="connsiteX9-307" fmla="*/ 743 w 996357"/>
              <a:gd name="connsiteY9-308" fmla="*/ 913314 h 2080213"/>
              <a:gd name="connsiteX10-309" fmla="*/ 133126 w 996357"/>
              <a:gd name="connsiteY10-310" fmla="*/ 1066324 h 2080213"/>
              <a:gd name="connsiteX11-311" fmla="*/ 417236 w 996357"/>
              <a:gd name="connsiteY11-312" fmla="*/ 1066324 h 2080213"/>
              <a:gd name="connsiteX12-313" fmla="*/ 138592 w 996357"/>
              <a:gd name="connsiteY12-314" fmla="*/ 1355682 h 2080213"/>
              <a:gd name="connsiteX13-315" fmla="*/ 189526 w 996357"/>
              <a:gd name="connsiteY13-316" fmla="*/ 1408570 h 2080213"/>
              <a:gd name="connsiteX14-317" fmla="*/ 467470 w 996357"/>
              <a:gd name="connsiteY14-318" fmla="*/ 1119940 h 2080213"/>
              <a:gd name="connsiteX15-319" fmla="*/ 467470 w 996357"/>
              <a:gd name="connsiteY15-320" fmla="*/ 2080213 h 2080213"/>
              <a:gd name="connsiteX16-321" fmla="*/ 539496 w 996357"/>
              <a:gd name="connsiteY16-322" fmla="*/ 2080213 h 2080213"/>
              <a:gd name="connsiteX17-323" fmla="*/ 539496 w 996357"/>
              <a:gd name="connsiteY17-324" fmla="*/ 1122641 h 2080213"/>
              <a:gd name="connsiteX18-325" fmla="*/ 812838 w 996357"/>
              <a:gd name="connsiteY18-326" fmla="*/ 1406492 h 2080213"/>
              <a:gd name="connsiteX19-327" fmla="*/ 863772 w 996357"/>
              <a:gd name="connsiteY19-328" fmla="*/ 1353604 h 2080213"/>
              <a:gd name="connsiteX20-329" fmla="*/ 589426 w 996357"/>
              <a:gd name="connsiteY20-330" fmla="*/ 1068710 h 2080213"/>
              <a:gd name="connsiteX21-331" fmla="*/ 863236 w 996357"/>
              <a:gd name="connsiteY21-332" fmla="*/ 1068710 h 2080213"/>
              <a:gd name="connsiteX22-333" fmla="*/ 995619 w 996357"/>
              <a:gd name="connsiteY22-334" fmla="*/ 915737 h 2080213"/>
              <a:gd name="connsiteX23-335" fmla="*/ 133126 w 996357"/>
              <a:gd name="connsiteY23-336" fmla="*/ 991529 h 2080213"/>
              <a:gd name="connsiteX24-337" fmla="*/ 72717 w 996357"/>
              <a:gd name="connsiteY24-338" fmla="*/ 918421 h 2080213"/>
              <a:gd name="connsiteX25-339" fmla="*/ 97822 w 996357"/>
              <a:gd name="connsiteY25-340" fmla="*/ 876278 h 2080213"/>
              <a:gd name="connsiteX26-341" fmla="*/ 133118 w 996357"/>
              <a:gd name="connsiteY26-342" fmla="*/ 864536 h 2080213"/>
              <a:gd name="connsiteX27-343" fmla="*/ 163337 w 996357"/>
              <a:gd name="connsiteY27-344" fmla="*/ 872933 h 2080213"/>
              <a:gd name="connsiteX28-345" fmla="*/ 364061 w 996357"/>
              <a:gd name="connsiteY28-346" fmla="*/ 991529 h 2080213"/>
              <a:gd name="connsiteX29-347" fmla="*/ 133126 w 996357"/>
              <a:gd name="connsiteY29-348" fmla="*/ 991529 h 2080213"/>
              <a:gd name="connsiteX30-349" fmla="*/ 833021 w 996357"/>
              <a:gd name="connsiteY30-350" fmla="*/ 875319 h 2080213"/>
              <a:gd name="connsiteX31-351" fmla="*/ 898140 w 996357"/>
              <a:gd name="connsiteY31-352" fmla="*/ 878377 h 2080213"/>
              <a:gd name="connsiteX32-353" fmla="*/ 923625 w 996357"/>
              <a:gd name="connsiteY32-354" fmla="*/ 920715 h 2080213"/>
              <a:gd name="connsiteX33-355" fmla="*/ 863232 w 996357"/>
              <a:gd name="connsiteY33-356" fmla="*/ 993914 h 2080213"/>
              <a:gd name="connsiteX34-357" fmla="*/ 632297 w 996357"/>
              <a:gd name="connsiteY34-358" fmla="*/ 993914 h 2080213"/>
              <a:gd name="connsiteX35-359" fmla="*/ 833021 w 996357"/>
              <a:gd name="connsiteY35-360" fmla="*/ 875319 h 2080213"/>
              <a:gd name="connsiteX0-361" fmla="*/ 995619 w 996357"/>
              <a:gd name="connsiteY0-362" fmla="*/ 925020 h 2089496"/>
              <a:gd name="connsiteX1-363" fmla="*/ 933985 w 996357"/>
              <a:gd name="connsiteY1-364" fmla="*/ 822642 h 2089496"/>
              <a:gd name="connsiteX2-365" fmla="*/ 797400 w 996357"/>
              <a:gd name="connsiteY2-366" fmla="*/ 819592 h 2089496"/>
              <a:gd name="connsiteX3-367" fmla="*/ 539496 w 996357"/>
              <a:gd name="connsiteY3-368" fmla="*/ 971975 h 2089496"/>
              <a:gd name="connsiteX4-369" fmla="*/ 547645 w 996357"/>
              <a:gd name="connsiteY4-370" fmla="*/ 79403 h 2089496"/>
              <a:gd name="connsiteX5-371" fmla="*/ 455397 w 996357"/>
              <a:gd name="connsiteY5-372" fmla="*/ 0 h 2089496"/>
              <a:gd name="connsiteX6-373" fmla="*/ 467470 w 996357"/>
              <a:gd name="connsiteY6-374" fmla="*/ 975856 h 2089496"/>
              <a:gd name="connsiteX7-375" fmla="*/ 198958 w 996357"/>
              <a:gd name="connsiteY7-376" fmla="*/ 817207 h 2089496"/>
              <a:gd name="connsiteX8-377" fmla="*/ 62405 w 996357"/>
              <a:gd name="connsiteY8-378" fmla="*/ 820236 h 2089496"/>
              <a:gd name="connsiteX9-379" fmla="*/ 743 w 996357"/>
              <a:gd name="connsiteY9-380" fmla="*/ 922597 h 2089496"/>
              <a:gd name="connsiteX10-381" fmla="*/ 133126 w 996357"/>
              <a:gd name="connsiteY10-382" fmla="*/ 1075607 h 2089496"/>
              <a:gd name="connsiteX11-383" fmla="*/ 417236 w 996357"/>
              <a:gd name="connsiteY11-384" fmla="*/ 1075607 h 2089496"/>
              <a:gd name="connsiteX12-385" fmla="*/ 138592 w 996357"/>
              <a:gd name="connsiteY12-386" fmla="*/ 1364965 h 2089496"/>
              <a:gd name="connsiteX13-387" fmla="*/ 189526 w 996357"/>
              <a:gd name="connsiteY13-388" fmla="*/ 1417853 h 2089496"/>
              <a:gd name="connsiteX14-389" fmla="*/ 467470 w 996357"/>
              <a:gd name="connsiteY14-390" fmla="*/ 1129223 h 2089496"/>
              <a:gd name="connsiteX15-391" fmla="*/ 467470 w 996357"/>
              <a:gd name="connsiteY15-392" fmla="*/ 2089496 h 2089496"/>
              <a:gd name="connsiteX16-393" fmla="*/ 539496 w 996357"/>
              <a:gd name="connsiteY16-394" fmla="*/ 2089496 h 2089496"/>
              <a:gd name="connsiteX17-395" fmla="*/ 539496 w 996357"/>
              <a:gd name="connsiteY17-396" fmla="*/ 1131924 h 2089496"/>
              <a:gd name="connsiteX18-397" fmla="*/ 812838 w 996357"/>
              <a:gd name="connsiteY18-398" fmla="*/ 1415775 h 2089496"/>
              <a:gd name="connsiteX19-399" fmla="*/ 863772 w 996357"/>
              <a:gd name="connsiteY19-400" fmla="*/ 1362887 h 2089496"/>
              <a:gd name="connsiteX20-401" fmla="*/ 589426 w 996357"/>
              <a:gd name="connsiteY20-402" fmla="*/ 1077993 h 2089496"/>
              <a:gd name="connsiteX21-403" fmla="*/ 863236 w 996357"/>
              <a:gd name="connsiteY21-404" fmla="*/ 1077993 h 2089496"/>
              <a:gd name="connsiteX22-405" fmla="*/ 995619 w 996357"/>
              <a:gd name="connsiteY22-406" fmla="*/ 925020 h 2089496"/>
              <a:gd name="connsiteX23-407" fmla="*/ 133126 w 996357"/>
              <a:gd name="connsiteY23-408" fmla="*/ 1000812 h 2089496"/>
              <a:gd name="connsiteX24-409" fmla="*/ 72717 w 996357"/>
              <a:gd name="connsiteY24-410" fmla="*/ 927704 h 2089496"/>
              <a:gd name="connsiteX25-411" fmla="*/ 97822 w 996357"/>
              <a:gd name="connsiteY25-412" fmla="*/ 885561 h 2089496"/>
              <a:gd name="connsiteX26-413" fmla="*/ 133118 w 996357"/>
              <a:gd name="connsiteY26-414" fmla="*/ 873819 h 2089496"/>
              <a:gd name="connsiteX27-415" fmla="*/ 163337 w 996357"/>
              <a:gd name="connsiteY27-416" fmla="*/ 882216 h 2089496"/>
              <a:gd name="connsiteX28-417" fmla="*/ 364061 w 996357"/>
              <a:gd name="connsiteY28-418" fmla="*/ 1000812 h 2089496"/>
              <a:gd name="connsiteX29-419" fmla="*/ 133126 w 996357"/>
              <a:gd name="connsiteY29-420" fmla="*/ 1000812 h 2089496"/>
              <a:gd name="connsiteX30-421" fmla="*/ 833021 w 996357"/>
              <a:gd name="connsiteY30-422" fmla="*/ 884602 h 2089496"/>
              <a:gd name="connsiteX31-423" fmla="*/ 898140 w 996357"/>
              <a:gd name="connsiteY31-424" fmla="*/ 887660 h 2089496"/>
              <a:gd name="connsiteX32-425" fmla="*/ 923625 w 996357"/>
              <a:gd name="connsiteY32-426" fmla="*/ 929998 h 2089496"/>
              <a:gd name="connsiteX33-427" fmla="*/ 863232 w 996357"/>
              <a:gd name="connsiteY33-428" fmla="*/ 1003197 h 2089496"/>
              <a:gd name="connsiteX34-429" fmla="*/ 632297 w 996357"/>
              <a:gd name="connsiteY34-430" fmla="*/ 1003197 h 2089496"/>
              <a:gd name="connsiteX35-431" fmla="*/ 833021 w 996357"/>
              <a:gd name="connsiteY35-432" fmla="*/ 884602 h 2089496"/>
              <a:gd name="connsiteX0-433" fmla="*/ 995619 w 996357"/>
              <a:gd name="connsiteY0-434" fmla="*/ 925020 h 2184135"/>
              <a:gd name="connsiteX1-435" fmla="*/ 933985 w 996357"/>
              <a:gd name="connsiteY1-436" fmla="*/ 822642 h 2184135"/>
              <a:gd name="connsiteX2-437" fmla="*/ 797400 w 996357"/>
              <a:gd name="connsiteY2-438" fmla="*/ 819592 h 2184135"/>
              <a:gd name="connsiteX3-439" fmla="*/ 539496 w 996357"/>
              <a:gd name="connsiteY3-440" fmla="*/ 971975 h 2184135"/>
              <a:gd name="connsiteX4-441" fmla="*/ 547645 w 996357"/>
              <a:gd name="connsiteY4-442" fmla="*/ 79403 h 2184135"/>
              <a:gd name="connsiteX5-443" fmla="*/ 455397 w 996357"/>
              <a:gd name="connsiteY5-444" fmla="*/ 0 h 2184135"/>
              <a:gd name="connsiteX6-445" fmla="*/ 467470 w 996357"/>
              <a:gd name="connsiteY6-446" fmla="*/ 975856 h 2184135"/>
              <a:gd name="connsiteX7-447" fmla="*/ 198958 w 996357"/>
              <a:gd name="connsiteY7-448" fmla="*/ 817207 h 2184135"/>
              <a:gd name="connsiteX8-449" fmla="*/ 62405 w 996357"/>
              <a:gd name="connsiteY8-450" fmla="*/ 820236 h 2184135"/>
              <a:gd name="connsiteX9-451" fmla="*/ 743 w 996357"/>
              <a:gd name="connsiteY9-452" fmla="*/ 922597 h 2184135"/>
              <a:gd name="connsiteX10-453" fmla="*/ 133126 w 996357"/>
              <a:gd name="connsiteY10-454" fmla="*/ 1075607 h 2184135"/>
              <a:gd name="connsiteX11-455" fmla="*/ 417236 w 996357"/>
              <a:gd name="connsiteY11-456" fmla="*/ 1075607 h 2184135"/>
              <a:gd name="connsiteX12-457" fmla="*/ 138592 w 996357"/>
              <a:gd name="connsiteY12-458" fmla="*/ 1364965 h 2184135"/>
              <a:gd name="connsiteX13-459" fmla="*/ 189526 w 996357"/>
              <a:gd name="connsiteY13-460" fmla="*/ 1417853 h 2184135"/>
              <a:gd name="connsiteX14-461" fmla="*/ 467470 w 996357"/>
              <a:gd name="connsiteY14-462" fmla="*/ 1129223 h 2184135"/>
              <a:gd name="connsiteX15-463" fmla="*/ 467348 w 996357"/>
              <a:gd name="connsiteY15-464" fmla="*/ 2184135 h 2184135"/>
              <a:gd name="connsiteX16-465" fmla="*/ 539496 w 996357"/>
              <a:gd name="connsiteY16-466" fmla="*/ 2089496 h 2184135"/>
              <a:gd name="connsiteX17-467" fmla="*/ 539496 w 996357"/>
              <a:gd name="connsiteY17-468" fmla="*/ 1131924 h 2184135"/>
              <a:gd name="connsiteX18-469" fmla="*/ 812838 w 996357"/>
              <a:gd name="connsiteY18-470" fmla="*/ 1415775 h 2184135"/>
              <a:gd name="connsiteX19-471" fmla="*/ 863772 w 996357"/>
              <a:gd name="connsiteY19-472" fmla="*/ 1362887 h 2184135"/>
              <a:gd name="connsiteX20-473" fmla="*/ 589426 w 996357"/>
              <a:gd name="connsiteY20-474" fmla="*/ 1077993 h 2184135"/>
              <a:gd name="connsiteX21-475" fmla="*/ 863236 w 996357"/>
              <a:gd name="connsiteY21-476" fmla="*/ 1077993 h 2184135"/>
              <a:gd name="connsiteX22-477" fmla="*/ 995619 w 996357"/>
              <a:gd name="connsiteY22-478" fmla="*/ 925020 h 2184135"/>
              <a:gd name="connsiteX23-479" fmla="*/ 133126 w 996357"/>
              <a:gd name="connsiteY23-480" fmla="*/ 1000812 h 2184135"/>
              <a:gd name="connsiteX24-481" fmla="*/ 72717 w 996357"/>
              <a:gd name="connsiteY24-482" fmla="*/ 927704 h 2184135"/>
              <a:gd name="connsiteX25-483" fmla="*/ 97822 w 996357"/>
              <a:gd name="connsiteY25-484" fmla="*/ 885561 h 2184135"/>
              <a:gd name="connsiteX26-485" fmla="*/ 133118 w 996357"/>
              <a:gd name="connsiteY26-486" fmla="*/ 873819 h 2184135"/>
              <a:gd name="connsiteX27-487" fmla="*/ 163337 w 996357"/>
              <a:gd name="connsiteY27-488" fmla="*/ 882216 h 2184135"/>
              <a:gd name="connsiteX28-489" fmla="*/ 364061 w 996357"/>
              <a:gd name="connsiteY28-490" fmla="*/ 1000812 h 2184135"/>
              <a:gd name="connsiteX29-491" fmla="*/ 133126 w 996357"/>
              <a:gd name="connsiteY29-492" fmla="*/ 1000812 h 2184135"/>
              <a:gd name="connsiteX30-493" fmla="*/ 833021 w 996357"/>
              <a:gd name="connsiteY30-494" fmla="*/ 884602 h 2184135"/>
              <a:gd name="connsiteX31-495" fmla="*/ 898140 w 996357"/>
              <a:gd name="connsiteY31-496" fmla="*/ 887660 h 2184135"/>
              <a:gd name="connsiteX32-497" fmla="*/ 923625 w 996357"/>
              <a:gd name="connsiteY32-498" fmla="*/ 929998 h 2184135"/>
              <a:gd name="connsiteX33-499" fmla="*/ 863232 w 996357"/>
              <a:gd name="connsiteY33-500" fmla="*/ 1003197 h 2184135"/>
              <a:gd name="connsiteX34-501" fmla="*/ 632297 w 996357"/>
              <a:gd name="connsiteY34-502" fmla="*/ 1003197 h 2184135"/>
              <a:gd name="connsiteX35-503" fmla="*/ 833021 w 996357"/>
              <a:gd name="connsiteY35-504" fmla="*/ 884602 h 2184135"/>
              <a:gd name="connsiteX0-505" fmla="*/ 995619 w 996357"/>
              <a:gd name="connsiteY0-506" fmla="*/ 1057632 h 2316747"/>
              <a:gd name="connsiteX1-507" fmla="*/ 933985 w 996357"/>
              <a:gd name="connsiteY1-508" fmla="*/ 955254 h 2316747"/>
              <a:gd name="connsiteX2-509" fmla="*/ 797400 w 996357"/>
              <a:gd name="connsiteY2-510" fmla="*/ 952204 h 2316747"/>
              <a:gd name="connsiteX3-511" fmla="*/ 539496 w 996357"/>
              <a:gd name="connsiteY3-512" fmla="*/ 1104587 h 2316747"/>
              <a:gd name="connsiteX4-513" fmla="*/ 558862 w 996357"/>
              <a:gd name="connsiteY4-514" fmla="*/ 0 h 2316747"/>
              <a:gd name="connsiteX5-515" fmla="*/ 455397 w 996357"/>
              <a:gd name="connsiteY5-516" fmla="*/ 132612 h 2316747"/>
              <a:gd name="connsiteX6-517" fmla="*/ 467470 w 996357"/>
              <a:gd name="connsiteY6-518" fmla="*/ 1108468 h 2316747"/>
              <a:gd name="connsiteX7-519" fmla="*/ 198958 w 996357"/>
              <a:gd name="connsiteY7-520" fmla="*/ 949819 h 2316747"/>
              <a:gd name="connsiteX8-521" fmla="*/ 62405 w 996357"/>
              <a:gd name="connsiteY8-522" fmla="*/ 952848 h 2316747"/>
              <a:gd name="connsiteX9-523" fmla="*/ 743 w 996357"/>
              <a:gd name="connsiteY9-524" fmla="*/ 1055209 h 2316747"/>
              <a:gd name="connsiteX10-525" fmla="*/ 133126 w 996357"/>
              <a:gd name="connsiteY10-526" fmla="*/ 1208219 h 2316747"/>
              <a:gd name="connsiteX11-527" fmla="*/ 417236 w 996357"/>
              <a:gd name="connsiteY11-528" fmla="*/ 1208219 h 2316747"/>
              <a:gd name="connsiteX12-529" fmla="*/ 138592 w 996357"/>
              <a:gd name="connsiteY12-530" fmla="*/ 1497577 h 2316747"/>
              <a:gd name="connsiteX13-531" fmla="*/ 189526 w 996357"/>
              <a:gd name="connsiteY13-532" fmla="*/ 1550465 h 2316747"/>
              <a:gd name="connsiteX14-533" fmla="*/ 467470 w 996357"/>
              <a:gd name="connsiteY14-534" fmla="*/ 1261835 h 2316747"/>
              <a:gd name="connsiteX15-535" fmla="*/ 467348 w 996357"/>
              <a:gd name="connsiteY15-536" fmla="*/ 2316747 h 2316747"/>
              <a:gd name="connsiteX16-537" fmla="*/ 539496 w 996357"/>
              <a:gd name="connsiteY16-538" fmla="*/ 2222108 h 2316747"/>
              <a:gd name="connsiteX17-539" fmla="*/ 539496 w 996357"/>
              <a:gd name="connsiteY17-540" fmla="*/ 1264536 h 2316747"/>
              <a:gd name="connsiteX18-541" fmla="*/ 812838 w 996357"/>
              <a:gd name="connsiteY18-542" fmla="*/ 1548387 h 2316747"/>
              <a:gd name="connsiteX19-543" fmla="*/ 863772 w 996357"/>
              <a:gd name="connsiteY19-544" fmla="*/ 1495499 h 2316747"/>
              <a:gd name="connsiteX20-545" fmla="*/ 589426 w 996357"/>
              <a:gd name="connsiteY20-546" fmla="*/ 1210605 h 2316747"/>
              <a:gd name="connsiteX21-547" fmla="*/ 863236 w 996357"/>
              <a:gd name="connsiteY21-548" fmla="*/ 1210605 h 2316747"/>
              <a:gd name="connsiteX22-549" fmla="*/ 995619 w 996357"/>
              <a:gd name="connsiteY22-550" fmla="*/ 1057632 h 2316747"/>
              <a:gd name="connsiteX23-551" fmla="*/ 133126 w 996357"/>
              <a:gd name="connsiteY23-552" fmla="*/ 1133424 h 2316747"/>
              <a:gd name="connsiteX24-553" fmla="*/ 72717 w 996357"/>
              <a:gd name="connsiteY24-554" fmla="*/ 1060316 h 2316747"/>
              <a:gd name="connsiteX25-555" fmla="*/ 97822 w 996357"/>
              <a:gd name="connsiteY25-556" fmla="*/ 1018173 h 2316747"/>
              <a:gd name="connsiteX26-557" fmla="*/ 133118 w 996357"/>
              <a:gd name="connsiteY26-558" fmla="*/ 1006431 h 2316747"/>
              <a:gd name="connsiteX27-559" fmla="*/ 163337 w 996357"/>
              <a:gd name="connsiteY27-560" fmla="*/ 1014828 h 2316747"/>
              <a:gd name="connsiteX28-561" fmla="*/ 364061 w 996357"/>
              <a:gd name="connsiteY28-562" fmla="*/ 1133424 h 2316747"/>
              <a:gd name="connsiteX29-563" fmla="*/ 133126 w 996357"/>
              <a:gd name="connsiteY29-564" fmla="*/ 1133424 h 2316747"/>
              <a:gd name="connsiteX30-565" fmla="*/ 833021 w 996357"/>
              <a:gd name="connsiteY30-566" fmla="*/ 1017214 h 2316747"/>
              <a:gd name="connsiteX31-567" fmla="*/ 898140 w 996357"/>
              <a:gd name="connsiteY31-568" fmla="*/ 1020272 h 2316747"/>
              <a:gd name="connsiteX32-569" fmla="*/ 923625 w 996357"/>
              <a:gd name="connsiteY32-570" fmla="*/ 1062610 h 2316747"/>
              <a:gd name="connsiteX33-571" fmla="*/ 863232 w 996357"/>
              <a:gd name="connsiteY33-572" fmla="*/ 1135809 h 2316747"/>
              <a:gd name="connsiteX34-573" fmla="*/ 632297 w 996357"/>
              <a:gd name="connsiteY34-574" fmla="*/ 1135809 h 2316747"/>
              <a:gd name="connsiteX35-575" fmla="*/ 833021 w 996357"/>
              <a:gd name="connsiteY35-576" fmla="*/ 1017214 h 2316747"/>
              <a:gd name="connsiteX0-577" fmla="*/ 995619 w 996357"/>
              <a:gd name="connsiteY0-578" fmla="*/ 1057632 h 2390956"/>
              <a:gd name="connsiteX1-579" fmla="*/ 933985 w 996357"/>
              <a:gd name="connsiteY1-580" fmla="*/ 955254 h 2390956"/>
              <a:gd name="connsiteX2-581" fmla="*/ 797400 w 996357"/>
              <a:gd name="connsiteY2-582" fmla="*/ 952204 h 2390956"/>
              <a:gd name="connsiteX3-583" fmla="*/ 539496 w 996357"/>
              <a:gd name="connsiteY3-584" fmla="*/ 1104587 h 2390956"/>
              <a:gd name="connsiteX4-585" fmla="*/ 558862 w 996357"/>
              <a:gd name="connsiteY4-586" fmla="*/ 0 h 2390956"/>
              <a:gd name="connsiteX5-587" fmla="*/ 455397 w 996357"/>
              <a:gd name="connsiteY5-588" fmla="*/ 132612 h 2390956"/>
              <a:gd name="connsiteX6-589" fmla="*/ 467470 w 996357"/>
              <a:gd name="connsiteY6-590" fmla="*/ 1108468 h 2390956"/>
              <a:gd name="connsiteX7-591" fmla="*/ 198958 w 996357"/>
              <a:gd name="connsiteY7-592" fmla="*/ 949819 h 2390956"/>
              <a:gd name="connsiteX8-593" fmla="*/ 62405 w 996357"/>
              <a:gd name="connsiteY8-594" fmla="*/ 952848 h 2390956"/>
              <a:gd name="connsiteX9-595" fmla="*/ 743 w 996357"/>
              <a:gd name="connsiteY9-596" fmla="*/ 1055209 h 2390956"/>
              <a:gd name="connsiteX10-597" fmla="*/ 133126 w 996357"/>
              <a:gd name="connsiteY10-598" fmla="*/ 1208219 h 2390956"/>
              <a:gd name="connsiteX11-599" fmla="*/ 417236 w 996357"/>
              <a:gd name="connsiteY11-600" fmla="*/ 1208219 h 2390956"/>
              <a:gd name="connsiteX12-601" fmla="*/ 138592 w 996357"/>
              <a:gd name="connsiteY12-602" fmla="*/ 1497577 h 2390956"/>
              <a:gd name="connsiteX13-603" fmla="*/ 189526 w 996357"/>
              <a:gd name="connsiteY13-604" fmla="*/ 1550465 h 2390956"/>
              <a:gd name="connsiteX14-605" fmla="*/ 467470 w 996357"/>
              <a:gd name="connsiteY14-606" fmla="*/ 1261835 h 2390956"/>
              <a:gd name="connsiteX15-607" fmla="*/ 467348 w 996357"/>
              <a:gd name="connsiteY15-608" fmla="*/ 2316747 h 2390956"/>
              <a:gd name="connsiteX16-609" fmla="*/ 616798 w 996357"/>
              <a:gd name="connsiteY16-610" fmla="*/ 2390956 h 2390956"/>
              <a:gd name="connsiteX17-611" fmla="*/ 539496 w 996357"/>
              <a:gd name="connsiteY17-612" fmla="*/ 1264536 h 2390956"/>
              <a:gd name="connsiteX18-613" fmla="*/ 812838 w 996357"/>
              <a:gd name="connsiteY18-614" fmla="*/ 1548387 h 2390956"/>
              <a:gd name="connsiteX19-615" fmla="*/ 863772 w 996357"/>
              <a:gd name="connsiteY19-616" fmla="*/ 1495499 h 2390956"/>
              <a:gd name="connsiteX20-617" fmla="*/ 589426 w 996357"/>
              <a:gd name="connsiteY20-618" fmla="*/ 1210605 h 2390956"/>
              <a:gd name="connsiteX21-619" fmla="*/ 863236 w 996357"/>
              <a:gd name="connsiteY21-620" fmla="*/ 1210605 h 2390956"/>
              <a:gd name="connsiteX22-621" fmla="*/ 995619 w 996357"/>
              <a:gd name="connsiteY22-622" fmla="*/ 1057632 h 2390956"/>
              <a:gd name="connsiteX23-623" fmla="*/ 133126 w 996357"/>
              <a:gd name="connsiteY23-624" fmla="*/ 1133424 h 2390956"/>
              <a:gd name="connsiteX24-625" fmla="*/ 72717 w 996357"/>
              <a:gd name="connsiteY24-626" fmla="*/ 1060316 h 2390956"/>
              <a:gd name="connsiteX25-627" fmla="*/ 97822 w 996357"/>
              <a:gd name="connsiteY25-628" fmla="*/ 1018173 h 2390956"/>
              <a:gd name="connsiteX26-629" fmla="*/ 133118 w 996357"/>
              <a:gd name="connsiteY26-630" fmla="*/ 1006431 h 2390956"/>
              <a:gd name="connsiteX27-631" fmla="*/ 163337 w 996357"/>
              <a:gd name="connsiteY27-632" fmla="*/ 1014828 h 2390956"/>
              <a:gd name="connsiteX28-633" fmla="*/ 364061 w 996357"/>
              <a:gd name="connsiteY28-634" fmla="*/ 1133424 h 2390956"/>
              <a:gd name="connsiteX29-635" fmla="*/ 133126 w 996357"/>
              <a:gd name="connsiteY29-636" fmla="*/ 1133424 h 2390956"/>
              <a:gd name="connsiteX30-637" fmla="*/ 833021 w 996357"/>
              <a:gd name="connsiteY30-638" fmla="*/ 1017214 h 2390956"/>
              <a:gd name="connsiteX31-639" fmla="*/ 898140 w 996357"/>
              <a:gd name="connsiteY31-640" fmla="*/ 1020272 h 2390956"/>
              <a:gd name="connsiteX32-641" fmla="*/ 923625 w 996357"/>
              <a:gd name="connsiteY32-642" fmla="*/ 1062610 h 2390956"/>
              <a:gd name="connsiteX33-643" fmla="*/ 863232 w 996357"/>
              <a:gd name="connsiteY33-644" fmla="*/ 1135809 h 2390956"/>
              <a:gd name="connsiteX34-645" fmla="*/ 632297 w 996357"/>
              <a:gd name="connsiteY34-646" fmla="*/ 1135809 h 2390956"/>
              <a:gd name="connsiteX35-647" fmla="*/ 833021 w 996357"/>
              <a:gd name="connsiteY35-648" fmla="*/ 1017214 h 2390956"/>
              <a:gd name="connsiteX0-649" fmla="*/ 995619 w 996357"/>
              <a:gd name="connsiteY0-650" fmla="*/ 1057632 h 2390956"/>
              <a:gd name="connsiteX1-651" fmla="*/ 933985 w 996357"/>
              <a:gd name="connsiteY1-652" fmla="*/ 955254 h 2390956"/>
              <a:gd name="connsiteX2-653" fmla="*/ 797400 w 996357"/>
              <a:gd name="connsiteY2-654" fmla="*/ 952204 h 2390956"/>
              <a:gd name="connsiteX3-655" fmla="*/ 539496 w 996357"/>
              <a:gd name="connsiteY3-656" fmla="*/ 1104587 h 2390956"/>
              <a:gd name="connsiteX4-657" fmla="*/ 558862 w 996357"/>
              <a:gd name="connsiteY4-658" fmla="*/ 0 h 2390956"/>
              <a:gd name="connsiteX5-659" fmla="*/ 455397 w 996357"/>
              <a:gd name="connsiteY5-660" fmla="*/ 132612 h 2390956"/>
              <a:gd name="connsiteX6-661" fmla="*/ 467470 w 996357"/>
              <a:gd name="connsiteY6-662" fmla="*/ 1108468 h 2390956"/>
              <a:gd name="connsiteX7-663" fmla="*/ 198958 w 996357"/>
              <a:gd name="connsiteY7-664" fmla="*/ 949819 h 2390956"/>
              <a:gd name="connsiteX8-665" fmla="*/ 62405 w 996357"/>
              <a:gd name="connsiteY8-666" fmla="*/ 952848 h 2390956"/>
              <a:gd name="connsiteX9-667" fmla="*/ 743 w 996357"/>
              <a:gd name="connsiteY9-668" fmla="*/ 1055209 h 2390956"/>
              <a:gd name="connsiteX10-669" fmla="*/ 133126 w 996357"/>
              <a:gd name="connsiteY10-670" fmla="*/ 1208219 h 2390956"/>
              <a:gd name="connsiteX11-671" fmla="*/ 417236 w 996357"/>
              <a:gd name="connsiteY11-672" fmla="*/ 1208219 h 2390956"/>
              <a:gd name="connsiteX12-673" fmla="*/ 138592 w 996357"/>
              <a:gd name="connsiteY12-674" fmla="*/ 1497577 h 2390956"/>
              <a:gd name="connsiteX13-675" fmla="*/ 189526 w 996357"/>
              <a:gd name="connsiteY13-676" fmla="*/ 1550465 h 2390956"/>
              <a:gd name="connsiteX14-677" fmla="*/ 467470 w 996357"/>
              <a:gd name="connsiteY14-678" fmla="*/ 1261835 h 2390956"/>
              <a:gd name="connsiteX15-679" fmla="*/ 469215 w 996357"/>
              <a:gd name="connsiteY15-680" fmla="*/ 2272150 h 2390956"/>
              <a:gd name="connsiteX16-681" fmla="*/ 616798 w 996357"/>
              <a:gd name="connsiteY16-682" fmla="*/ 2390956 h 2390956"/>
              <a:gd name="connsiteX17-683" fmla="*/ 539496 w 996357"/>
              <a:gd name="connsiteY17-684" fmla="*/ 1264536 h 2390956"/>
              <a:gd name="connsiteX18-685" fmla="*/ 812838 w 996357"/>
              <a:gd name="connsiteY18-686" fmla="*/ 1548387 h 2390956"/>
              <a:gd name="connsiteX19-687" fmla="*/ 863772 w 996357"/>
              <a:gd name="connsiteY19-688" fmla="*/ 1495499 h 2390956"/>
              <a:gd name="connsiteX20-689" fmla="*/ 589426 w 996357"/>
              <a:gd name="connsiteY20-690" fmla="*/ 1210605 h 2390956"/>
              <a:gd name="connsiteX21-691" fmla="*/ 863236 w 996357"/>
              <a:gd name="connsiteY21-692" fmla="*/ 1210605 h 2390956"/>
              <a:gd name="connsiteX22-693" fmla="*/ 995619 w 996357"/>
              <a:gd name="connsiteY22-694" fmla="*/ 1057632 h 2390956"/>
              <a:gd name="connsiteX23-695" fmla="*/ 133126 w 996357"/>
              <a:gd name="connsiteY23-696" fmla="*/ 1133424 h 2390956"/>
              <a:gd name="connsiteX24-697" fmla="*/ 72717 w 996357"/>
              <a:gd name="connsiteY24-698" fmla="*/ 1060316 h 2390956"/>
              <a:gd name="connsiteX25-699" fmla="*/ 97822 w 996357"/>
              <a:gd name="connsiteY25-700" fmla="*/ 1018173 h 2390956"/>
              <a:gd name="connsiteX26-701" fmla="*/ 133118 w 996357"/>
              <a:gd name="connsiteY26-702" fmla="*/ 1006431 h 2390956"/>
              <a:gd name="connsiteX27-703" fmla="*/ 163337 w 996357"/>
              <a:gd name="connsiteY27-704" fmla="*/ 1014828 h 2390956"/>
              <a:gd name="connsiteX28-705" fmla="*/ 364061 w 996357"/>
              <a:gd name="connsiteY28-706" fmla="*/ 1133424 h 2390956"/>
              <a:gd name="connsiteX29-707" fmla="*/ 133126 w 996357"/>
              <a:gd name="connsiteY29-708" fmla="*/ 1133424 h 2390956"/>
              <a:gd name="connsiteX30-709" fmla="*/ 833021 w 996357"/>
              <a:gd name="connsiteY30-710" fmla="*/ 1017214 h 2390956"/>
              <a:gd name="connsiteX31-711" fmla="*/ 898140 w 996357"/>
              <a:gd name="connsiteY31-712" fmla="*/ 1020272 h 2390956"/>
              <a:gd name="connsiteX32-713" fmla="*/ 923625 w 996357"/>
              <a:gd name="connsiteY32-714" fmla="*/ 1062610 h 2390956"/>
              <a:gd name="connsiteX33-715" fmla="*/ 863232 w 996357"/>
              <a:gd name="connsiteY33-716" fmla="*/ 1135809 h 2390956"/>
              <a:gd name="connsiteX34-717" fmla="*/ 632297 w 996357"/>
              <a:gd name="connsiteY34-718" fmla="*/ 1135809 h 2390956"/>
              <a:gd name="connsiteX35-719" fmla="*/ 833021 w 996357"/>
              <a:gd name="connsiteY35-720" fmla="*/ 1017214 h 2390956"/>
              <a:gd name="connsiteX0-721" fmla="*/ 995619 w 996357"/>
              <a:gd name="connsiteY0-722" fmla="*/ 1057632 h 2404673"/>
              <a:gd name="connsiteX1-723" fmla="*/ 933985 w 996357"/>
              <a:gd name="connsiteY1-724" fmla="*/ 955254 h 2404673"/>
              <a:gd name="connsiteX2-725" fmla="*/ 797400 w 996357"/>
              <a:gd name="connsiteY2-726" fmla="*/ 952204 h 2404673"/>
              <a:gd name="connsiteX3-727" fmla="*/ 539496 w 996357"/>
              <a:gd name="connsiteY3-728" fmla="*/ 1104587 h 2404673"/>
              <a:gd name="connsiteX4-729" fmla="*/ 558862 w 996357"/>
              <a:gd name="connsiteY4-730" fmla="*/ 0 h 2404673"/>
              <a:gd name="connsiteX5-731" fmla="*/ 455397 w 996357"/>
              <a:gd name="connsiteY5-732" fmla="*/ 132612 h 2404673"/>
              <a:gd name="connsiteX6-733" fmla="*/ 467470 w 996357"/>
              <a:gd name="connsiteY6-734" fmla="*/ 1108468 h 2404673"/>
              <a:gd name="connsiteX7-735" fmla="*/ 198958 w 996357"/>
              <a:gd name="connsiteY7-736" fmla="*/ 949819 h 2404673"/>
              <a:gd name="connsiteX8-737" fmla="*/ 62405 w 996357"/>
              <a:gd name="connsiteY8-738" fmla="*/ 952848 h 2404673"/>
              <a:gd name="connsiteX9-739" fmla="*/ 743 w 996357"/>
              <a:gd name="connsiteY9-740" fmla="*/ 1055209 h 2404673"/>
              <a:gd name="connsiteX10-741" fmla="*/ 133126 w 996357"/>
              <a:gd name="connsiteY10-742" fmla="*/ 1208219 h 2404673"/>
              <a:gd name="connsiteX11-743" fmla="*/ 417236 w 996357"/>
              <a:gd name="connsiteY11-744" fmla="*/ 1208219 h 2404673"/>
              <a:gd name="connsiteX12-745" fmla="*/ 138592 w 996357"/>
              <a:gd name="connsiteY12-746" fmla="*/ 1497577 h 2404673"/>
              <a:gd name="connsiteX13-747" fmla="*/ 189526 w 996357"/>
              <a:gd name="connsiteY13-748" fmla="*/ 1550465 h 2404673"/>
              <a:gd name="connsiteX14-749" fmla="*/ 467470 w 996357"/>
              <a:gd name="connsiteY14-750" fmla="*/ 1261835 h 2404673"/>
              <a:gd name="connsiteX15-751" fmla="*/ 469215 w 996357"/>
              <a:gd name="connsiteY15-752" fmla="*/ 2272150 h 2404673"/>
              <a:gd name="connsiteX16-753" fmla="*/ 612074 w 996357"/>
              <a:gd name="connsiteY16-754" fmla="*/ 2404673 h 2404673"/>
              <a:gd name="connsiteX17-755" fmla="*/ 539496 w 996357"/>
              <a:gd name="connsiteY17-756" fmla="*/ 1264536 h 2404673"/>
              <a:gd name="connsiteX18-757" fmla="*/ 812838 w 996357"/>
              <a:gd name="connsiteY18-758" fmla="*/ 1548387 h 2404673"/>
              <a:gd name="connsiteX19-759" fmla="*/ 863772 w 996357"/>
              <a:gd name="connsiteY19-760" fmla="*/ 1495499 h 2404673"/>
              <a:gd name="connsiteX20-761" fmla="*/ 589426 w 996357"/>
              <a:gd name="connsiteY20-762" fmla="*/ 1210605 h 2404673"/>
              <a:gd name="connsiteX21-763" fmla="*/ 863236 w 996357"/>
              <a:gd name="connsiteY21-764" fmla="*/ 1210605 h 2404673"/>
              <a:gd name="connsiteX22-765" fmla="*/ 995619 w 996357"/>
              <a:gd name="connsiteY22-766" fmla="*/ 1057632 h 2404673"/>
              <a:gd name="connsiteX23-767" fmla="*/ 133126 w 996357"/>
              <a:gd name="connsiteY23-768" fmla="*/ 1133424 h 2404673"/>
              <a:gd name="connsiteX24-769" fmla="*/ 72717 w 996357"/>
              <a:gd name="connsiteY24-770" fmla="*/ 1060316 h 2404673"/>
              <a:gd name="connsiteX25-771" fmla="*/ 97822 w 996357"/>
              <a:gd name="connsiteY25-772" fmla="*/ 1018173 h 2404673"/>
              <a:gd name="connsiteX26-773" fmla="*/ 133118 w 996357"/>
              <a:gd name="connsiteY26-774" fmla="*/ 1006431 h 2404673"/>
              <a:gd name="connsiteX27-775" fmla="*/ 163337 w 996357"/>
              <a:gd name="connsiteY27-776" fmla="*/ 1014828 h 2404673"/>
              <a:gd name="connsiteX28-777" fmla="*/ 364061 w 996357"/>
              <a:gd name="connsiteY28-778" fmla="*/ 1133424 h 2404673"/>
              <a:gd name="connsiteX29-779" fmla="*/ 133126 w 996357"/>
              <a:gd name="connsiteY29-780" fmla="*/ 1133424 h 2404673"/>
              <a:gd name="connsiteX30-781" fmla="*/ 833021 w 996357"/>
              <a:gd name="connsiteY30-782" fmla="*/ 1017214 h 2404673"/>
              <a:gd name="connsiteX31-783" fmla="*/ 898140 w 996357"/>
              <a:gd name="connsiteY31-784" fmla="*/ 1020272 h 2404673"/>
              <a:gd name="connsiteX32-785" fmla="*/ 923625 w 996357"/>
              <a:gd name="connsiteY32-786" fmla="*/ 1062610 h 2404673"/>
              <a:gd name="connsiteX33-787" fmla="*/ 863232 w 996357"/>
              <a:gd name="connsiteY33-788" fmla="*/ 1135809 h 2404673"/>
              <a:gd name="connsiteX34-789" fmla="*/ 632297 w 996357"/>
              <a:gd name="connsiteY34-790" fmla="*/ 1135809 h 2404673"/>
              <a:gd name="connsiteX35-791" fmla="*/ 833021 w 996357"/>
              <a:gd name="connsiteY35-792" fmla="*/ 1017214 h 2404673"/>
              <a:gd name="connsiteX0-793" fmla="*/ 995619 w 996357"/>
              <a:gd name="connsiteY0-794" fmla="*/ 1044309 h 2391350"/>
              <a:gd name="connsiteX1-795" fmla="*/ 933985 w 996357"/>
              <a:gd name="connsiteY1-796" fmla="*/ 941931 h 2391350"/>
              <a:gd name="connsiteX2-797" fmla="*/ 797400 w 996357"/>
              <a:gd name="connsiteY2-798" fmla="*/ 938881 h 2391350"/>
              <a:gd name="connsiteX3-799" fmla="*/ 539496 w 996357"/>
              <a:gd name="connsiteY3-800" fmla="*/ 1091264 h 2391350"/>
              <a:gd name="connsiteX4-801" fmla="*/ 562210 w 996357"/>
              <a:gd name="connsiteY4-802" fmla="*/ 0 h 2391350"/>
              <a:gd name="connsiteX5-803" fmla="*/ 455397 w 996357"/>
              <a:gd name="connsiteY5-804" fmla="*/ 119289 h 2391350"/>
              <a:gd name="connsiteX6-805" fmla="*/ 467470 w 996357"/>
              <a:gd name="connsiteY6-806" fmla="*/ 1095145 h 2391350"/>
              <a:gd name="connsiteX7-807" fmla="*/ 198958 w 996357"/>
              <a:gd name="connsiteY7-808" fmla="*/ 936496 h 2391350"/>
              <a:gd name="connsiteX8-809" fmla="*/ 62405 w 996357"/>
              <a:gd name="connsiteY8-810" fmla="*/ 939525 h 2391350"/>
              <a:gd name="connsiteX9-811" fmla="*/ 743 w 996357"/>
              <a:gd name="connsiteY9-812" fmla="*/ 1041886 h 2391350"/>
              <a:gd name="connsiteX10-813" fmla="*/ 133126 w 996357"/>
              <a:gd name="connsiteY10-814" fmla="*/ 1194896 h 2391350"/>
              <a:gd name="connsiteX11-815" fmla="*/ 417236 w 996357"/>
              <a:gd name="connsiteY11-816" fmla="*/ 1194896 h 2391350"/>
              <a:gd name="connsiteX12-817" fmla="*/ 138592 w 996357"/>
              <a:gd name="connsiteY12-818" fmla="*/ 1484254 h 2391350"/>
              <a:gd name="connsiteX13-819" fmla="*/ 189526 w 996357"/>
              <a:gd name="connsiteY13-820" fmla="*/ 1537142 h 2391350"/>
              <a:gd name="connsiteX14-821" fmla="*/ 467470 w 996357"/>
              <a:gd name="connsiteY14-822" fmla="*/ 1248512 h 2391350"/>
              <a:gd name="connsiteX15-823" fmla="*/ 469215 w 996357"/>
              <a:gd name="connsiteY15-824" fmla="*/ 2258827 h 2391350"/>
              <a:gd name="connsiteX16-825" fmla="*/ 612074 w 996357"/>
              <a:gd name="connsiteY16-826" fmla="*/ 2391350 h 2391350"/>
              <a:gd name="connsiteX17-827" fmla="*/ 539496 w 996357"/>
              <a:gd name="connsiteY17-828" fmla="*/ 1251213 h 2391350"/>
              <a:gd name="connsiteX18-829" fmla="*/ 812838 w 996357"/>
              <a:gd name="connsiteY18-830" fmla="*/ 1535064 h 2391350"/>
              <a:gd name="connsiteX19-831" fmla="*/ 863772 w 996357"/>
              <a:gd name="connsiteY19-832" fmla="*/ 1482176 h 2391350"/>
              <a:gd name="connsiteX20-833" fmla="*/ 589426 w 996357"/>
              <a:gd name="connsiteY20-834" fmla="*/ 1197282 h 2391350"/>
              <a:gd name="connsiteX21-835" fmla="*/ 863236 w 996357"/>
              <a:gd name="connsiteY21-836" fmla="*/ 1197282 h 2391350"/>
              <a:gd name="connsiteX22-837" fmla="*/ 995619 w 996357"/>
              <a:gd name="connsiteY22-838" fmla="*/ 1044309 h 2391350"/>
              <a:gd name="connsiteX23-839" fmla="*/ 133126 w 996357"/>
              <a:gd name="connsiteY23-840" fmla="*/ 1120101 h 2391350"/>
              <a:gd name="connsiteX24-841" fmla="*/ 72717 w 996357"/>
              <a:gd name="connsiteY24-842" fmla="*/ 1046993 h 2391350"/>
              <a:gd name="connsiteX25-843" fmla="*/ 97822 w 996357"/>
              <a:gd name="connsiteY25-844" fmla="*/ 1004850 h 2391350"/>
              <a:gd name="connsiteX26-845" fmla="*/ 133118 w 996357"/>
              <a:gd name="connsiteY26-846" fmla="*/ 993108 h 2391350"/>
              <a:gd name="connsiteX27-847" fmla="*/ 163337 w 996357"/>
              <a:gd name="connsiteY27-848" fmla="*/ 1001505 h 2391350"/>
              <a:gd name="connsiteX28-849" fmla="*/ 364061 w 996357"/>
              <a:gd name="connsiteY28-850" fmla="*/ 1120101 h 2391350"/>
              <a:gd name="connsiteX29-851" fmla="*/ 133126 w 996357"/>
              <a:gd name="connsiteY29-852" fmla="*/ 1120101 h 2391350"/>
              <a:gd name="connsiteX30-853" fmla="*/ 833021 w 996357"/>
              <a:gd name="connsiteY30-854" fmla="*/ 1003891 h 2391350"/>
              <a:gd name="connsiteX31-855" fmla="*/ 898140 w 996357"/>
              <a:gd name="connsiteY31-856" fmla="*/ 1006949 h 2391350"/>
              <a:gd name="connsiteX32-857" fmla="*/ 923625 w 996357"/>
              <a:gd name="connsiteY32-858" fmla="*/ 1049287 h 2391350"/>
              <a:gd name="connsiteX33-859" fmla="*/ 863232 w 996357"/>
              <a:gd name="connsiteY33-860" fmla="*/ 1122486 h 2391350"/>
              <a:gd name="connsiteX34-861" fmla="*/ 632297 w 996357"/>
              <a:gd name="connsiteY34-862" fmla="*/ 1122486 h 2391350"/>
              <a:gd name="connsiteX35-863" fmla="*/ 833021 w 996357"/>
              <a:gd name="connsiteY35-864" fmla="*/ 1003891 h 23913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Lst>
            <a:rect l="l" t="t" r="r" b="b"/>
            <a:pathLst>
              <a:path w="996357" h="2391350">
                <a:moveTo>
                  <a:pt x="995619" y="1044309"/>
                </a:moveTo>
                <a:cubicBezTo>
                  <a:pt x="991418" y="1002345"/>
                  <a:pt x="968437" y="964295"/>
                  <a:pt x="933985" y="941931"/>
                </a:cubicBezTo>
                <a:cubicBezTo>
                  <a:pt x="891790" y="914540"/>
                  <a:pt x="840368" y="913492"/>
                  <a:pt x="797400" y="938881"/>
                </a:cubicBezTo>
                <a:lnTo>
                  <a:pt x="539496" y="1091264"/>
                </a:lnTo>
                <a:cubicBezTo>
                  <a:pt x="542212" y="793740"/>
                  <a:pt x="559494" y="297524"/>
                  <a:pt x="562210" y="0"/>
                </a:cubicBezTo>
                <a:lnTo>
                  <a:pt x="455397" y="119289"/>
                </a:lnTo>
                <a:cubicBezTo>
                  <a:pt x="457556" y="443830"/>
                  <a:pt x="465311" y="770604"/>
                  <a:pt x="467470" y="1095145"/>
                </a:cubicBezTo>
                <a:lnTo>
                  <a:pt x="198958" y="936496"/>
                </a:lnTo>
                <a:cubicBezTo>
                  <a:pt x="155994" y="911111"/>
                  <a:pt x="104592" y="912154"/>
                  <a:pt x="62405" y="939525"/>
                </a:cubicBezTo>
                <a:cubicBezTo>
                  <a:pt x="27948" y="961881"/>
                  <a:pt x="4956" y="999922"/>
                  <a:pt x="743" y="1041886"/>
                </a:cubicBezTo>
                <a:cubicBezTo>
                  <a:pt x="-7572" y="1124705"/>
                  <a:pt x="55030" y="1194896"/>
                  <a:pt x="133126" y="1194896"/>
                </a:cubicBezTo>
                <a:lnTo>
                  <a:pt x="417236" y="1194896"/>
                </a:lnTo>
                <a:lnTo>
                  <a:pt x="138592" y="1484254"/>
                </a:lnTo>
                <a:lnTo>
                  <a:pt x="189526" y="1537142"/>
                </a:lnTo>
                <a:lnTo>
                  <a:pt x="467470" y="1248512"/>
                </a:lnTo>
                <a:cubicBezTo>
                  <a:pt x="467429" y="1600149"/>
                  <a:pt x="469256" y="1907190"/>
                  <a:pt x="469215" y="2258827"/>
                </a:cubicBezTo>
                <a:lnTo>
                  <a:pt x="612074" y="2391350"/>
                </a:lnTo>
                <a:lnTo>
                  <a:pt x="539496" y="1251213"/>
                </a:lnTo>
                <a:lnTo>
                  <a:pt x="812838" y="1535064"/>
                </a:lnTo>
                <a:lnTo>
                  <a:pt x="863772" y="1482176"/>
                </a:lnTo>
                <a:lnTo>
                  <a:pt x="589426" y="1197282"/>
                </a:lnTo>
                <a:lnTo>
                  <a:pt x="863236" y="1197282"/>
                </a:lnTo>
                <a:cubicBezTo>
                  <a:pt x="941312" y="1197282"/>
                  <a:pt x="1003910" y="1127111"/>
                  <a:pt x="995619" y="1044309"/>
                </a:cubicBezTo>
                <a:close/>
                <a:moveTo>
                  <a:pt x="133126" y="1120101"/>
                </a:moveTo>
                <a:cubicBezTo>
                  <a:pt x="96381" y="1120101"/>
                  <a:pt x="67107" y="1086244"/>
                  <a:pt x="72717" y="1046993"/>
                </a:cubicBezTo>
                <a:cubicBezTo>
                  <a:pt x="75137" y="1030061"/>
                  <a:pt x="84317" y="1014669"/>
                  <a:pt x="97822" y="1004850"/>
                </a:cubicBezTo>
                <a:cubicBezTo>
                  <a:pt x="108585" y="997022"/>
                  <a:pt x="120850" y="993108"/>
                  <a:pt x="133118" y="993108"/>
                </a:cubicBezTo>
                <a:cubicBezTo>
                  <a:pt x="143486" y="993108"/>
                  <a:pt x="153862" y="995904"/>
                  <a:pt x="163337" y="1001505"/>
                </a:cubicBezTo>
                <a:lnTo>
                  <a:pt x="364061" y="1120101"/>
                </a:lnTo>
                <a:lnTo>
                  <a:pt x="133126" y="1120101"/>
                </a:lnTo>
                <a:close/>
                <a:moveTo>
                  <a:pt x="833021" y="1003891"/>
                </a:moveTo>
                <a:cubicBezTo>
                  <a:pt x="853568" y="991745"/>
                  <a:pt x="878341" y="992788"/>
                  <a:pt x="898140" y="1006949"/>
                </a:cubicBezTo>
                <a:cubicBezTo>
                  <a:pt x="911829" y="1016739"/>
                  <a:pt x="921164" y="1032217"/>
                  <a:pt x="923625" y="1049287"/>
                </a:cubicBezTo>
                <a:cubicBezTo>
                  <a:pt x="929295" y="1088575"/>
                  <a:pt x="900005" y="1122486"/>
                  <a:pt x="863232" y="1122486"/>
                </a:cubicBezTo>
                <a:lnTo>
                  <a:pt x="632297" y="1122486"/>
                </a:lnTo>
                <a:lnTo>
                  <a:pt x="833021" y="1003891"/>
                </a:lnTo>
                <a:close/>
              </a:path>
            </a:pathLst>
          </a:custGeom>
          <a:solidFill>
            <a:schemeClr val="accent5">
              <a:lumMod val="75000"/>
            </a:schemeClr>
          </a:solidFill>
          <a:ln w="3989" cap="flat">
            <a:solidFill>
              <a:schemeClr val="accent5">
                <a:lumMod val="50000"/>
              </a:schemeClr>
            </a:solidFill>
            <a:prstDash val="solid"/>
            <a:miter/>
          </a:ln>
        </p:spPr>
        <p:txBody>
          <a:bodyPr rtlCol="0" anchor="ctr"/>
          <a:lstStyle/>
          <a:p>
            <a:endParaRPr lang="vi-VN"/>
          </a:p>
        </p:txBody>
      </p:sp>
      <p:sp>
        <p:nvSpPr>
          <p:cNvPr id="6" name="Rectangle 5"/>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Block Arc 1"/>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4" name="Picture 3"/>
          <p:cNvPicPr>
            <a:picLocks noChangeAspect="1"/>
          </p:cNvPicPr>
          <p:nvPr/>
        </p:nvPicPr>
        <p:blipFill>
          <a:blip r:embed="rId2"/>
          <a:stretch>
            <a:fillRect/>
          </a:stretch>
        </p:blipFill>
        <p:spPr>
          <a:xfrm>
            <a:off x="511175" y="2075815"/>
            <a:ext cx="5073015" cy="4050665"/>
          </a:xfrm>
          <a:prstGeom prst="rect">
            <a:avLst/>
          </a:prstGeom>
        </p:spPr>
      </p:pic>
      <p:pic>
        <p:nvPicPr>
          <p:cNvPr id="50" name="Content Placeholder 16"/>
          <p:cNvPicPr>
            <a:picLocks noChangeAspect="1"/>
          </p:cNvPicPr>
          <p:nvPr/>
        </p:nvPicPr>
        <p:blipFill>
          <a:blip r:embed="rId3"/>
          <a:stretch>
            <a:fillRect/>
          </a:stretch>
        </p:blipFill>
        <p:spPr>
          <a:xfrm>
            <a:off x="6663418" y="2091963"/>
            <a:ext cx="5007881" cy="3980180"/>
          </a:xfrm>
          <a:prstGeom prst="rect">
            <a:avLst/>
          </a:prstGeom>
        </p:spPr>
      </p:pic>
      <p:sp>
        <p:nvSpPr>
          <p:cNvPr id="51" name="Freeform: Shape 44"/>
          <p:cNvSpPr/>
          <p:nvPr/>
        </p:nvSpPr>
        <p:spPr>
          <a:xfrm>
            <a:off x="6753497" y="888932"/>
            <a:ext cx="4003896" cy="939868"/>
          </a:xfrm>
          <a:custGeom>
            <a:avLst/>
            <a:gdLst>
              <a:gd name="connsiteX0" fmla="*/ 61784 w 2414760"/>
              <a:gd name="connsiteY0" fmla="*/ 614680 h 726440"/>
              <a:gd name="connsiteX1" fmla="*/ 56704 w 2414760"/>
              <a:gd name="connsiteY1" fmla="*/ 416560 h 726440"/>
              <a:gd name="connsiteX2" fmla="*/ 41464 w 2414760"/>
              <a:gd name="connsiteY2" fmla="*/ 396240 h 726440"/>
              <a:gd name="connsiteX3" fmla="*/ 26224 w 2414760"/>
              <a:gd name="connsiteY3" fmla="*/ 360680 h 726440"/>
              <a:gd name="connsiteX4" fmla="*/ 5904 w 2414760"/>
              <a:gd name="connsiteY4" fmla="*/ 299720 h 726440"/>
              <a:gd name="connsiteX5" fmla="*/ 16064 w 2414760"/>
              <a:gd name="connsiteY5" fmla="*/ 81280 h 726440"/>
              <a:gd name="connsiteX6" fmla="*/ 36384 w 2414760"/>
              <a:gd name="connsiteY6" fmla="*/ 50800 h 726440"/>
              <a:gd name="connsiteX7" fmla="*/ 71944 w 2414760"/>
              <a:gd name="connsiteY7" fmla="*/ 25400 h 726440"/>
              <a:gd name="connsiteX8" fmla="*/ 137984 w 2414760"/>
              <a:gd name="connsiteY8" fmla="*/ 0 h 726440"/>
              <a:gd name="connsiteX9" fmla="*/ 280224 w 2414760"/>
              <a:gd name="connsiteY9" fmla="*/ 30480 h 726440"/>
              <a:gd name="connsiteX10" fmla="*/ 331024 w 2414760"/>
              <a:gd name="connsiteY10" fmla="*/ 60960 h 726440"/>
              <a:gd name="connsiteX11" fmla="*/ 356424 w 2414760"/>
              <a:gd name="connsiteY11" fmla="*/ 71120 h 726440"/>
              <a:gd name="connsiteX12" fmla="*/ 590104 w 2414760"/>
              <a:gd name="connsiteY12" fmla="*/ 66040 h 726440"/>
              <a:gd name="connsiteX13" fmla="*/ 747584 w 2414760"/>
              <a:gd name="connsiteY13" fmla="*/ 55880 h 726440"/>
              <a:gd name="connsiteX14" fmla="*/ 899984 w 2414760"/>
              <a:gd name="connsiteY14" fmla="*/ 66040 h 726440"/>
              <a:gd name="connsiteX15" fmla="*/ 915224 w 2414760"/>
              <a:gd name="connsiteY15" fmla="*/ 91440 h 726440"/>
              <a:gd name="connsiteX16" fmla="*/ 950784 w 2414760"/>
              <a:gd name="connsiteY16" fmla="*/ 142240 h 726440"/>
              <a:gd name="connsiteX17" fmla="*/ 991424 w 2414760"/>
              <a:gd name="connsiteY17" fmla="*/ 132080 h 726440"/>
              <a:gd name="connsiteX18" fmla="*/ 1067624 w 2414760"/>
              <a:gd name="connsiteY18" fmla="*/ 96520 h 726440"/>
              <a:gd name="connsiteX19" fmla="*/ 1113344 w 2414760"/>
              <a:gd name="connsiteY19" fmla="*/ 91440 h 726440"/>
              <a:gd name="connsiteX20" fmla="*/ 1372424 w 2414760"/>
              <a:gd name="connsiteY20" fmla="*/ 101600 h 726440"/>
              <a:gd name="connsiteX21" fmla="*/ 1438464 w 2414760"/>
              <a:gd name="connsiteY21" fmla="*/ 111760 h 726440"/>
              <a:gd name="connsiteX22" fmla="*/ 1570544 w 2414760"/>
              <a:gd name="connsiteY22" fmla="*/ 121920 h 726440"/>
              <a:gd name="connsiteX23" fmla="*/ 1621344 w 2414760"/>
              <a:gd name="connsiteY23" fmla="*/ 132080 h 726440"/>
              <a:gd name="connsiteX24" fmla="*/ 1651824 w 2414760"/>
              <a:gd name="connsiteY24" fmla="*/ 147320 h 726440"/>
              <a:gd name="connsiteX25" fmla="*/ 1687384 w 2414760"/>
              <a:gd name="connsiteY25" fmla="*/ 157480 h 726440"/>
              <a:gd name="connsiteX26" fmla="*/ 1941384 w 2414760"/>
              <a:gd name="connsiteY26" fmla="*/ 137160 h 726440"/>
              <a:gd name="connsiteX27" fmla="*/ 2012504 w 2414760"/>
              <a:gd name="connsiteY27" fmla="*/ 101600 h 726440"/>
              <a:gd name="connsiteX28" fmla="*/ 2180144 w 2414760"/>
              <a:gd name="connsiteY28" fmla="*/ 71120 h 726440"/>
              <a:gd name="connsiteX29" fmla="*/ 2327464 w 2414760"/>
              <a:gd name="connsiteY29" fmla="*/ 106680 h 726440"/>
              <a:gd name="connsiteX30" fmla="*/ 2408744 w 2414760"/>
              <a:gd name="connsiteY30" fmla="*/ 269240 h 726440"/>
              <a:gd name="connsiteX31" fmla="*/ 2403664 w 2414760"/>
              <a:gd name="connsiteY31" fmla="*/ 401320 h 726440"/>
              <a:gd name="connsiteX32" fmla="*/ 2373184 w 2414760"/>
              <a:gd name="connsiteY32" fmla="*/ 482600 h 726440"/>
              <a:gd name="connsiteX33" fmla="*/ 2342704 w 2414760"/>
              <a:gd name="connsiteY33" fmla="*/ 513080 h 726440"/>
              <a:gd name="connsiteX34" fmla="*/ 2302064 w 2414760"/>
              <a:gd name="connsiteY34" fmla="*/ 558800 h 726440"/>
              <a:gd name="connsiteX35" fmla="*/ 2159824 w 2414760"/>
              <a:gd name="connsiteY35" fmla="*/ 599440 h 726440"/>
              <a:gd name="connsiteX36" fmla="*/ 2098864 w 2414760"/>
              <a:gd name="connsiteY36" fmla="*/ 609600 h 726440"/>
              <a:gd name="connsiteX37" fmla="*/ 2083624 w 2414760"/>
              <a:gd name="connsiteY37" fmla="*/ 614680 h 726440"/>
              <a:gd name="connsiteX38" fmla="*/ 1900744 w 2414760"/>
              <a:gd name="connsiteY38" fmla="*/ 629920 h 726440"/>
              <a:gd name="connsiteX39" fmla="*/ 1885504 w 2414760"/>
              <a:gd name="connsiteY39" fmla="*/ 645160 h 726440"/>
              <a:gd name="connsiteX40" fmla="*/ 1829624 w 2414760"/>
              <a:gd name="connsiteY40" fmla="*/ 655320 h 726440"/>
              <a:gd name="connsiteX41" fmla="*/ 1799144 w 2414760"/>
              <a:gd name="connsiteY41" fmla="*/ 665480 h 726440"/>
              <a:gd name="connsiteX42" fmla="*/ 1728024 w 2414760"/>
              <a:gd name="connsiteY42" fmla="*/ 695960 h 726440"/>
              <a:gd name="connsiteX43" fmla="*/ 1682304 w 2414760"/>
              <a:gd name="connsiteY43" fmla="*/ 721360 h 726440"/>
              <a:gd name="connsiteX44" fmla="*/ 1631504 w 2414760"/>
              <a:gd name="connsiteY44" fmla="*/ 726440 h 726440"/>
              <a:gd name="connsiteX45" fmla="*/ 1575624 w 2414760"/>
              <a:gd name="connsiteY45" fmla="*/ 711200 h 726440"/>
              <a:gd name="connsiteX46" fmla="*/ 1560384 w 2414760"/>
              <a:gd name="connsiteY46" fmla="*/ 690880 h 726440"/>
              <a:gd name="connsiteX47" fmla="*/ 1550224 w 2414760"/>
              <a:gd name="connsiteY47" fmla="*/ 655320 h 726440"/>
              <a:gd name="connsiteX48" fmla="*/ 1524824 w 2414760"/>
              <a:gd name="connsiteY48" fmla="*/ 599440 h 726440"/>
              <a:gd name="connsiteX49" fmla="*/ 1463864 w 2414760"/>
              <a:gd name="connsiteY49" fmla="*/ 584200 h 726440"/>
              <a:gd name="connsiteX50" fmla="*/ 1443544 w 2414760"/>
              <a:gd name="connsiteY50" fmla="*/ 579120 h 726440"/>
              <a:gd name="connsiteX51" fmla="*/ 1016824 w 2414760"/>
              <a:gd name="connsiteY51" fmla="*/ 574040 h 726440"/>
              <a:gd name="connsiteX52" fmla="*/ 747584 w 2414760"/>
              <a:gd name="connsiteY52" fmla="*/ 568960 h 726440"/>
              <a:gd name="connsiteX53" fmla="*/ 554544 w 2414760"/>
              <a:gd name="connsiteY53" fmla="*/ 594360 h 726440"/>
              <a:gd name="connsiteX54" fmla="*/ 544384 w 2414760"/>
              <a:gd name="connsiteY54" fmla="*/ 624840 h 726440"/>
              <a:gd name="connsiteX55" fmla="*/ 529144 w 2414760"/>
              <a:gd name="connsiteY55" fmla="*/ 650240 h 726440"/>
              <a:gd name="connsiteX56" fmla="*/ 437704 w 2414760"/>
              <a:gd name="connsiteY56" fmla="*/ 670560 h 726440"/>
              <a:gd name="connsiteX57" fmla="*/ 320864 w 2414760"/>
              <a:gd name="connsiteY57" fmla="*/ 645160 h 726440"/>
              <a:gd name="connsiteX58" fmla="*/ 290384 w 2414760"/>
              <a:gd name="connsiteY58" fmla="*/ 624840 h 726440"/>
              <a:gd name="connsiteX59" fmla="*/ 264984 w 2414760"/>
              <a:gd name="connsiteY59" fmla="*/ 609600 h 726440"/>
              <a:gd name="connsiteX60" fmla="*/ 198944 w 2414760"/>
              <a:gd name="connsiteY60" fmla="*/ 614680 h 726440"/>
              <a:gd name="connsiteX61" fmla="*/ 163384 w 2414760"/>
              <a:gd name="connsiteY61" fmla="*/ 624840 h 726440"/>
              <a:gd name="connsiteX62" fmla="*/ 61784 w 2414760"/>
              <a:gd name="connsiteY62" fmla="*/ 614680 h 72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14760" h="726440">
                <a:moveTo>
                  <a:pt x="61784" y="614680"/>
                </a:moveTo>
                <a:cubicBezTo>
                  <a:pt x="44004" y="579967"/>
                  <a:pt x="62823" y="482338"/>
                  <a:pt x="56704" y="416560"/>
                </a:cubicBezTo>
                <a:cubicBezTo>
                  <a:pt x="55920" y="408130"/>
                  <a:pt x="45518" y="403673"/>
                  <a:pt x="41464" y="396240"/>
                </a:cubicBezTo>
                <a:cubicBezTo>
                  <a:pt x="35289" y="384919"/>
                  <a:pt x="31013" y="372654"/>
                  <a:pt x="26224" y="360680"/>
                </a:cubicBezTo>
                <a:cubicBezTo>
                  <a:pt x="10498" y="321366"/>
                  <a:pt x="13544" y="330281"/>
                  <a:pt x="5904" y="299720"/>
                </a:cubicBezTo>
                <a:cubicBezTo>
                  <a:pt x="2800" y="212803"/>
                  <a:pt x="-10064" y="159664"/>
                  <a:pt x="16064" y="81280"/>
                </a:cubicBezTo>
                <a:cubicBezTo>
                  <a:pt x="19925" y="69696"/>
                  <a:pt x="27750" y="59434"/>
                  <a:pt x="36384" y="50800"/>
                </a:cubicBezTo>
                <a:cubicBezTo>
                  <a:pt x="46684" y="40500"/>
                  <a:pt x="59453" y="32894"/>
                  <a:pt x="71944" y="25400"/>
                </a:cubicBezTo>
                <a:cubicBezTo>
                  <a:pt x="108216" y="3637"/>
                  <a:pt x="104625" y="6672"/>
                  <a:pt x="137984" y="0"/>
                </a:cubicBezTo>
                <a:cubicBezTo>
                  <a:pt x="185397" y="10160"/>
                  <a:pt x="233349" y="18072"/>
                  <a:pt x="280224" y="30480"/>
                </a:cubicBezTo>
                <a:cubicBezTo>
                  <a:pt x="313869" y="39386"/>
                  <a:pt x="304902" y="46448"/>
                  <a:pt x="331024" y="60960"/>
                </a:cubicBezTo>
                <a:cubicBezTo>
                  <a:pt x="338995" y="65389"/>
                  <a:pt x="347957" y="67733"/>
                  <a:pt x="356424" y="71120"/>
                </a:cubicBezTo>
                <a:lnTo>
                  <a:pt x="590104" y="66040"/>
                </a:lnTo>
                <a:cubicBezTo>
                  <a:pt x="625073" y="64930"/>
                  <a:pt x="709613" y="58592"/>
                  <a:pt x="747584" y="55880"/>
                </a:cubicBezTo>
                <a:cubicBezTo>
                  <a:pt x="806167" y="46116"/>
                  <a:pt x="816735" y="41374"/>
                  <a:pt x="899984" y="66040"/>
                </a:cubicBezTo>
                <a:cubicBezTo>
                  <a:pt x="909451" y="68845"/>
                  <a:pt x="911335" y="82365"/>
                  <a:pt x="915224" y="91440"/>
                </a:cubicBezTo>
                <a:cubicBezTo>
                  <a:pt x="938255" y="145179"/>
                  <a:pt x="912453" y="132657"/>
                  <a:pt x="950784" y="142240"/>
                </a:cubicBezTo>
                <a:cubicBezTo>
                  <a:pt x="964331" y="138853"/>
                  <a:pt x="978349" y="136983"/>
                  <a:pt x="991424" y="132080"/>
                </a:cubicBezTo>
                <a:cubicBezTo>
                  <a:pt x="1012755" y="124081"/>
                  <a:pt x="1044405" y="102325"/>
                  <a:pt x="1067624" y="96520"/>
                </a:cubicBezTo>
                <a:cubicBezTo>
                  <a:pt x="1082500" y="92801"/>
                  <a:pt x="1098104" y="93133"/>
                  <a:pt x="1113344" y="91440"/>
                </a:cubicBezTo>
                <a:cubicBezTo>
                  <a:pt x="1199704" y="94827"/>
                  <a:pt x="1286166" y="96209"/>
                  <a:pt x="1372424" y="101600"/>
                </a:cubicBezTo>
                <a:cubicBezTo>
                  <a:pt x="1394653" y="102989"/>
                  <a:pt x="1416308" y="109488"/>
                  <a:pt x="1438464" y="111760"/>
                </a:cubicBezTo>
                <a:cubicBezTo>
                  <a:pt x="1482390" y="116265"/>
                  <a:pt x="1526517" y="118533"/>
                  <a:pt x="1570544" y="121920"/>
                </a:cubicBezTo>
                <a:cubicBezTo>
                  <a:pt x="1587477" y="125307"/>
                  <a:pt x="1604861" y="126929"/>
                  <a:pt x="1621344" y="132080"/>
                </a:cubicBezTo>
                <a:cubicBezTo>
                  <a:pt x="1632186" y="135468"/>
                  <a:pt x="1641222" y="143242"/>
                  <a:pt x="1651824" y="147320"/>
                </a:cubicBezTo>
                <a:cubicBezTo>
                  <a:pt x="1663330" y="151745"/>
                  <a:pt x="1675531" y="154093"/>
                  <a:pt x="1687384" y="157480"/>
                </a:cubicBezTo>
                <a:cubicBezTo>
                  <a:pt x="1772051" y="150707"/>
                  <a:pt x="1856930" y="146209"/>
                  <a:pt x="1941384" y="137160"/>
                </a:cubicBezTo>
                <a:cubicBezTo>
                  <a:pt x="1974260" y="133638"/>
                  <a:pt x="1981814" y="115240"/>
                  <a:pt x="2012504" y="101600"/>
                </a:cubicBezTo>
                <a:cubicBezTo>
                  <a:pt x="2060251" y="80379"/>
                  <a:pt x="2136136" y="76860"/>
                  <a:pt x="2180144" y="71120"/>
                </a:cubicBezTo>
                <a:cubicBezTo>
                  <a:pt x="2229251" y="82973"/>
                  <a:pt x="2284441" y="80204"/>
                  <a:pt x="2327464" y="106680"/>
                </a:cubicBezTo>
                <a:cubicBezTo>
                  <a:pt x="2354916" y="123573"/>
                  <a:pt x="2396347" y="238247"/>
                  <a:pt x="2408744" y="269240"/>
                </a:cubicBezTo>
                <a:cubicBezTo>
                  <a:pt x="2417554" y="330912"/>
                  <a:pt x="2417360" y="308871"/>
                  <a:pt x="2403664" y="401320"/>
                </a:cubicBezTo>
                <a:cubicBezTo>
                  <a:pt x="2399688" y="428158"/>
                  <a:pt x="2389057" y="460378"/>
                  <a:pt x="2373184" y="482600"/>
                </a:cubicBezTo>
                <a:cubicBezTo>
                  <a:pt x="2364833" y="494292"/>
                  <a:pt x="2352369" y="502448"/>
                  <a:pt x="2342704" y="513080"/>
                </a:cubicBezTo>
                <a:cubicBezTo>
                  <a:pt x="2335612" y="520881"/>
                  <a:pt x="2313078" y="552969"/>
                  <a:pt x="2302064" y="558800"/>
                </a:cubicBezTo>
                <a:cubicBezTo>
                  <a:pt x="2253689" y="584410"/>
                  <a:pt x="2213199" y="589556"/>
                  <a:pt x="2159824" y="599440"/>
                </a:cubicBezTo>
                <a:cubicBezTo>
                  <a:pt x="2139568" y="603191"/>
                  <a:pt x="2119064" y="605560"/>
                  <a:pt x="2098864" y="609600"/>
                </a:cubicBezTo>
                <a:cubicBezTo>
                  <a:pt x="2093613" y="610650"/>
                  <a:pt x="2088951" y="614134"/>
                  <a:pt x="2083624" y="614680"/>
                </a:cubicBezTo>
                <a:cubicBezTo>
                  <a:pt x="2022772" y="620921"/>
                  <a:pt x="1961704" y="624840"/>
                  <a:pt x="1900744" y="629920"/>
                </a:cubicBezTo>
                <a:cubicBezTo>
                  <a:pt x="1895664" y="635000"/>
                  <a:pt x="1892270" y="642744"/>
                  <a:pt x="1885504" y="645160"/>
                </a:cubicBezTo>
                <a:cubicBezTo>
                  <a:pt x="1867675" y="651528"/>
                  <a:pt x="1848053" y="650984"/>
                  <a:pt x="1829624" y="655320"/>
                </a:cubicBezTo>
                <a:cubicBezTo>
                  <a:pt x="1819199" y="657773"/>
                  <a:pt x="1809088" y="661503"/>
                  <a:pt x="1799144" y="665480"/>
                </a:cubicBezTo>
                <a:cubicBezTo>
                  <a:pt x="1775197" y="675059"/>
                  <a:pt x="1750570" y="683434"/>
                  <a:pt x="1728024" y="695960"/>
                </a:cubicBezTo>
                <a:cubicBezTo>
                  <a:pt x="1712784" y="704427"/>
                  <a:pt x="1698929" y="716110"/>
                  <a:pt x="1682304" y="721360"/>
                </a:cubicBezTo>
                <a:cubicBezTo>
                  <a:pt x="1666076" y="726485"/>
                  <a:pt x="1648437" y="724747"/>
                  <a:pt x="1631504" y="726440"/>
                </a:cubicBezTo>
                <a:cubicBezTo>
                  <a:pt x="1612877" y="721360"/>
                  <a:pt x="1592893" y="719834"/>
                  <a:pt x="1575624" y="711200"/>
                </a:cubicBezTo>
                <a:cubicBezTo>
                  <a:pt x="1568051" y="707414"/>
                  <a:pt x="1563888" y="698588"/>
                  <a:pt x="1560384" y="690880"/>
                </a:cubicBezTo>
                <a:cubicBezTo>
                  <a:pt x="1555283" y="679657"/>
                  <a:pt x="1553214" y="667280"/>
                  <a:pt x="1550224" y="655320"/>
                </a:cubicBezTo>
                <a:cubicBezTo>
                  <a:pt x="1544657" y="633054"/>
                  <a:pt x="1547235" y="615739"/>
                  <a:pt x="1524824" y="599440"/>
                </a:cubicBezTo>
                <a:cubicBezTo>
                  <a:pt x="1516955" y="593717"/>
                  <a:pt x="1476143" y="586929"/>
                  <a:pt x="1463864" y="584200"/>
                </a:cubicBezTo>
                <a:cubicBezTo>
                  <a:pt x="1457048" y="582685"/>
                  <a:pt x="1450524" y="579279"/>
                  <a:pt x="1443544" y="579120"/>
                </a:cubicBezTo>
                <a:cubicBezTo>
                  <a:pt x="1301331" y="575888"/>
                  <a:pt x="1159059" y="576116"/>
                  <a:pt x="1016824" y="574040"/>
                </a:cubicBezTo>
                <a:lnTo>
                  <a:pt x="747584" y="568960"/>
                </a:lnTo>
                <a:cubicBezTo>
                  <a:pt x="683237" y="577427"/>
                  <a:pt x="617122" y="577151"/>
                  <a:pt x="554544" y="594360"/>
                </a:cubicBezTo>
                <a:cubicBezTo>
                  <a:pt x="544218" y="597200"/>
                  <a:pt x="548816" y="615090"/>
                  <a:pt x="544384" y="624840"/>
                </a:cubicBezTo>
                <a:cubicBezTo>
                  <a:pt x="540298" y="633829"/>
                  <a:pt x="537129" y="644433"/>
                  <a:pt x="529144" y="650240"/>
                </a:cubicBezTo>
                <a:cubicBezTo>
                  <a:pt x="504342" y="668278"/>
                  <a:pt x="465529" y="667778"/>
                  <a:pt x="437704" y="670560"/>
                </a:cubicBezTo>
                <a:cubicBezTo>
                  <a:pt x="347567" y="660545"/>
                  <a:pt x="368982" y="675781"/>
                  <a:pt x="320864" y="645160"/>
                </a:cubicBezTo>
                <a:cubicBezTo>
                  <a:pt x="310562" y="638604"/>
                  <a:pt x="300686" y="631396"/>
                  <a:pt x="290384" y="624840"/>
                </a:cubicBezTo>
                <a:cubicBezTo>
                  <a:pt x="282054" y="619539"/>
                  <a:pt x="264984" y="609600"/>
                  <a:pt x="264984" y="609600"/>
                </a:cubicBezTo>
                <a:cubicBezTo>
                  <a:pt x="242971" y="611293"/>
                  <a:pt x="220778" y="611405"/>
                  <a:pt x="198944" y="614680"/>
                </a:cubicBezTo>
                <a:cubicBezTo>
                  <a:pt x="186753" y="616509"/>
                  <a:pt x="175712" y="624840"/>
                  <a:pt x="163384" y="624840"/>
                </a:cubicBezTo>
                <a:cubicBezTo>
                  <a:pt x="131033" y="624840"/>
                  <a:pt x="79564" y="649393"/>
                  <a:pt x="61784" y="61468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TextBox 51"/>
          <p:cNvSpPr txBox="1"/>
          <p:nvPr/>
        </p:nvSpPr>
        <p:spPr>
          <a:xfrm>
            <a:off x="7215052" y="988350"/>
            <a:ext cx="3419604" cy="615553"/>
          </a:xfrm>
          <a:prstGeom prst="rect">
            <a:avLst/>
          </a:prstGeom>
          <a:noFill/>
        </p:spPr>
        <p:txBody>
          <a:bodyPr wrap="square" rtlCol="0">
            <a:spAutoFit/>
          </a:bodyPr>
          <a:lstStyle/>
          <a:p>
            <a:r>
              <a:rPr lang="en-US" altLang="vi-VN" sz="1700" err="1">
                <a:solidFill>
                  <a:schemeClr val="accent5">
                    <a:lumMod val="75000"/>
                  </a:schemeClr>
                </a:solidFill>
                <a:latin typeface="Lobster" panose="00000500000000000000" pitchFamily="2" charset="-93"/>
              </a:rPr>
              <a:t>Bước</a:t>
            </a:r>
            <a:r>
              <a:rPr lang="en-US" altLang="vi-VN" sz="1700">
                <a:solidFill>
                  <a:schemeClr val="accent5">
                    <a:lumMod val="75000"/>
                  </a:schemeClr>
                </a:solidFill>
                <a:latin typeface="Lobster" panose="00000500000000000000" pitchFamily="2" charset="-93"/>
              </a:rPr>
              <a:t> 4: </a:t>
            </a:r>
            <a:r>
              <a:rPr lang="en-US" altLang="vi-VN" sz="1700" err="1">
                <a:solidFill>
                  <a:schemeClr val="accent5">
                    <a:lumMod val="75000"/>
                  </a:schemeClr>
                </a:solidFill>
                <a:latin typeface="Lobster" panose="00000500000000000000" pitchFamily="2" charset="-93"/>
              </a:rPr>
              <a:t>quá</a:t>
            </a:r>
            <a:r>
              <a:rPr lang="en-US" altLang="vi-VN" sz="1700">
                <a:solidFill>
                  <a:schemeClr val="accent5">
                    <a:lumMod val="75000"/>
                  </a:schemeClr>
                </a:solidFill>
                <a:latin typeface="Lobster" panose="00000500000000000000" pitchFamily="2" charset="-93"/>
              </a:rPr>
              <a:t> </a:t>
            </a:r>
            <a:r>
              <a:rPr lang="en-US" altLang="vi-VN" sz="1700" err="1">
                <a:solidFill>
                  <a:schemeClr val="accent5">
                    <a:lumMod val="75000"/>
                  </a:schemeClr>
                </a:solidFill>
                <a:latin typeface="Lobster" panose="00000500000000000000" pitchFamily="2" charset="-93"/>
              </a:rPr>
              <a:t>trình</a:t>
            </a:r>
            <a:r>
              <a:rPr lang="en-US" altLang="vi-VN" sz="1700">
                <a:solidFill>
                  <a:schemeClr val="accent5">
                    <a:lumMod val="75000"/>
                  </a:schemeClr>
                </a:solidFill>
                <a:latin typeface="Lobster" panose="00000500000000000000" pitchFamily="2" charset="-93"/>
              </a:rPr>
              <a:t> </a:t>
            </a:r>
            <a:r>
              <a:rPr lang="en-US" altLang="vi-VN" sz="1700" err="1">
                <a:solidFill>
                  <a:schemeClr val="accent5">
                    <a:lumMod val="75000"/>
                  </a:schemeClr>
                </a:solidFill>
                <a:latin typeface="Lobster" panose="00000500000000000000" pitchFamily="2" charset="-93"/>
              </a:rPr>
              <a:t>đang</a:t>
            </a:r>
            <a:r>
              <a:rPr lang="en-US" altLang="vi-VN" sz="1700">
                <a:solidFill>
                  <a:schemeClr val="accent5">
                    <a:lumMod val="75000"/>
                  </a:schemeClr>
                </a:solidFill>
                <a:latin typeface="Lobster" panose="00000500000000000000" pitchFamily="2" charset="-93"/>
              </a:rPr>
              <a:t> 	</a:t>
            </a:r>
            <a:r>
              <a:rPr lang="en-US" altLang="vi-VN" sz="1700" err="1">
                <a:solidFill>
                  <a:schemeClr val="accent5">
                    <a:lumMod val="75000"/>
                  </a:schemeClr>
                </a:solidFill>
                <a:latin typeface="Lobster" panose="00000500000000000000" pitchFamily="2" charset="-93"/>
              </a:rPr>
              <a:t>cài</a:t>
            </a:r>
            <a:r>
              <a:rPr lang="en-US" altLang="vi-VN" sz="1700">
                <a:solidFill>
                  <a:schemeClr val="accent5">
                    <a:lumMod val="75000"/>
                  </a:schemeClr>
                </a:solidFill>
                <a:latin typeface="Lobster" panose="00000500000000000000" pitchFamily="2" charset="-93"/>
              </a:rPr>
              <a:t> </a:t>
            </a:r>
            <a:r>
              <a:rPr lang="en-US" altLang="vi-VN" sz="1700" err="1">
                <a:solidFill>
                  <a:schemeClr val="accent5">
                    <a:lumMod val="75000"/>
                  </a:schemeClr>
                </a:solidFill>
                <a:latin typeface="Lobster" panose="00000500000000000000" pitchFamily="2" charset="-93"/>
              </a:rPr>
              <a:t>đặt</a:t>
            </a:r>
            <a:endParaRPr lang="en-US" altLang="vi-VN" sz="1700">
              <a:solidFill>
                <a:schemeClr val="accent5">
                  <a:lumMod val="75000"/>
                </a:schemeClr>
              </a:solidFill>
              <a:latin typeface="Lobster" panose="00000500000000000000" pitchFamily="2" charset="-93"/>
            </a:endParaRPr>
          </a:p>
        </p:txBody>
      </p:sp>
    </p:spTree>
    <p:extLst>
      <p:ext uri="{BB962C8B-B14F-4D97-AF65-F5344CB8AC3E}">
        <p14:creationId xmlns:p14="http://schemas.microsoft.com/office/powerpoint/2010/main" val="1093280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Rounded Corners 2"/>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4"/>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879566" y="911280"/>
            <a:ext cx="4249761" cy="430887"/>
          </a:xfrm>
          <a:prstGeom prst="rect">
            <a:avLst/>
          </a:prstGeom>
          <a:noFill/>
        </p:spPr>
        <p:txBody>
          <a:bodyPr wrap="square" rtlCol="0">
            <a:spAutoFit/>
          </a:bodyPr>
          <a:lstStyle/>
          <a:p>
            <a:r>
              <a:rPr lang="en-US" sz="2200" err="1">
                <a:solidFill>
                  <a:schemeClr val="accent5">
                    <a:lumMod val="50000"/>
                  </a:schemeClr>
                </a:solidFill>
                <a:latin typeface="Lobster" panose="00000500000000000000" pitchFamily="2" charset="-93"/>
              </a:rPr>
              <a:t>Bước</a:t>
            </a:r>
            <a:r>
              <a:rPr lang="en-US" sz="2200">
                <a:solidFill>
                  <a:schemeClr val="accent5">
                    <a:lumMod val="50000"/>
                  </a:schemeClr>
                </a:solidFill>
                <a:latin typeface="Lobster" panose="00000500000000000000" pitchFamily="2" charset="-93"/>
              </a:rPr>
              <a:t> 5:cài </a:t>
            </a:r>
            <a:r>
              <a:rPr lang="en-US" sz="2200" err="1">
                <a:solidFill>
                  <a:schemeClr val="accent5">
                    <a:lumMod val="50000"/>
                  </a:schemeClr>
                </a:solidFill>
                <a:latin typeface="Lobster" panose="00000500000000000000" pitchFamily="2" charset="-93"/>
              </a:rPr>
              <a:t>đặt</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hoàn</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tất</a:t>
            </a:r>
            <a:endParaRPr lang="vi-VN" sz="2200">
              <a:solidFill>
                <a:schemeClr val="accent5">
                  <a:lumMod val="50000"/>
                </a:schemeClr>
              </a:solidFill>
              <a:latin typeface="Lobster" panose="00000500000000000000" pitchFamily="2" charset="-93"/>
            </a:endParaRPr>
          </a:p>
        </p:txBody>
      </p:sp>
      <p:sp>
        <p:nvSpPr>
          <p:cNvPr id="8" name="Rectangle 5"/>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6"/>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7"/>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8"/>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9"/>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0"/>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1"/>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2"/>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13"/>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Block Arc 21"/>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64" name="Graphic 63" descr="A palm leaf"/>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30721">
            <a:off x="4474399" y="523816"/>
            <a:ext cx="977919" cy="977919"/>
          </a:xfrm>
          <a:prstGeom prst="rect">
            <a:avLst/>
          </a:prstGeom>
        </p:spPr>
      </p:pic>
      <p:pic>
        <p:nvPicPr>
          <p:cNvPr id="24" name="Content Placeholder 23"/>
          <p:cNvPicPr>
            <a:picLocks noGrp="1" noChangeAspect="1"/>
          </p:cNvPicPr>
          <p:nvPr>
            <p:ph idx="1"/>
          </p:nvPr>
        </p:nvPicPr>
        <p:blipFill>
          <a:blip r:embed="rId4"/>
          <a:stretch>
            <a:fillRect/>
          </a:stretch>
        </p:blipFill>
        <p:spPr>
          <a:xfrm>
            <a:off x="570114" y="1582878"/>
            <a:ext cx="5048107" cy="4255679"/>
          </a:xfrm>
          <a:prstGeom prst="rect">
            <a:avLst/>
          </a:prstGeom>
        </p:spPr>
      </p:pic>
      <p:pic>
        <p:nvPicPr>
          <p:cNvPr id="47" name="Content Placeholder 17"/>
          <p:cNvPicPr>
            <a:picLocks noChangeAspect="1"/>
          </p:cNvPicPr>
          <p:nvPr/>
        </p:nvPicPr>
        <p:blipFill>
          <a:blip r:embed="rId5"/>
          <a:stretch>
            <a:fillRect/>
          </a:stretch>
        </p:blipFill>
        <p:spPr>
          <a:xfrm>
            <a:off x="6598376" y="1592218"/>
            <a:ext cx="5088890" cy="4107996"/>
          </a:xfrm>
          <a:prstGeom prst="rect">
            <a:avLst/>
          </a:prstGeom>
        </p:spPr>
      </p:pic>
      <p:sp>
        <p:nvSpPr>
          <p:cNvPr id="49" name="TextBox 48"/>
          <p:cNvSpPr txBox="1"/>
          <p:nvPr/>
        </p:nvSpPr>
        <p:spPr>
          <a:xfrm>
            <a:off x="6847696" y="874550"/>
            <a:ext cx="4249761" cy="430887"/>
          </a:xfrm>
          <a:prstGeom prst="rect">
            <a:avLst/>
          </a:prstGeom>
          <a:noFill/>
        </p:spPr>
        <p:txBody>
          <a:bodyPr wrap="square" rtlCol="0">
            <a:spAutoFit/>
          </a:bodyPr>
          <a:lstStyle/>
          <a:p>
            <a:r>
              <a:rPr lang="en-US" sz="2200" err="1">
                <a:solidFill>
                  <a:schemeClr val="accent5">
                    <a:lumMod val="50000"/>
                  </a:schemeClr>
                </a:solidFill>
                <a:latin typeface="Lobster" panose="00000500000000000000" pitchFamily="2" charset="-93"/>
              </a:rPr>
              <a:t>Bước</a:t>
            </a:r>
            <a:r>
              <a:rPr lang="en-US" sz="2200">
                <a:solidFill>
                  <a:schemeClr val="accent5">
                    <a:lumMod val="50000"/>
                  </a:schemeClr>
                </a:solidFill>
                <a:latin typeface="Lobster" panose="00000500000000000000" pitchFamily="2" charset="-93"/>
              </a:rPr>
              <a:t> 6:giao </a:t>
            </a:r>
            <a:r>
              <a:rPr lang="en-US" sz="2200" err="1">
                <a:solidFill>
                  <a:schemeClr val="accent5">
                    <a:lumMod val="50000"/>
                  </a:schemeClr>
                </a:solidFill>
                <a:latin typeface="Lobster" panose="00000500000000000000" pitchFamily="2" charset="-93"/>
              </a:rPr>
              <a:t>diện</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khi</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khởi</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động</a:t>
            </a:r>
            <a:endParaRPr lang="vi-VN" sz="2200">
              <a:solidFill>
                <a:schemeClr val="accent5">
                  <a:lumMod val="50000"/>
                </a:schemeClr>
              </a:solidFill>
              <a:latin typeface="Lobster" panose="00000500000000000000" pitchFamily="2" charset="-93"/>
            </a:endParaRPr>
          </a:p>
        </p:txBody>
      </p:sp>
    </p:spTree>
    <p:extLst>
      <p:ext uri="{BB962C8B-B14F-4D97-AF65-F5344CB8AC3E}">
        <p14:creationId xmlns:p14="http://schemas.microsoft.com/office/powerpoint/2010/main" val="2173413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Rounded Corners 2"/>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4"/>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836023" y="1059326"/>
            <a:ext cx="4711316" cy="430887"/>
          </a:xfrm>
          <a:prstGeom prst="rect">
            <a:avLst/>
          </a:prstGeom>
          <a:noFill/>
        </p:spPr>
        <p:txBody>
          <a:bodyPr wrap="square" rtlCol="0">
            <a:spAutoFit/>
          </a:bodyPr>
          <a:lstStyle/>
          <a:p>
            <a:r>
              <a:rPr lang="en-US" sz="2200" err="1">
                <a:solidFill>
                  <a:schemeClr val="accent5">
                    <a:lumMod val="50000"/>
                  </a:schemeClr>
                </a:solidFill>
                <a:latin typeface="Lobster" panose="00000500000000000000" pitchFamily="2" charset="-93"/>
              </a:rPr>
              <a:t>Bước</a:t>
            </a:r>
            <a:r>
              <a:rPr lang="en-US" sz="2200">
                <a:solidFill>
                  <a:schemeClr val="accent5">
                    <a:lumMod val="50000"/>
                  </a:schemeClr>
                </a:solidFill>
                <a:latin typeface="Lobster" panose="00000500000000000000" pitchFamily="2" charset="-93"/>
              </a:rPr>
              <a:t> 7: Start Burp</a:t>
            </a:r>
            <a:endParaRPr lang="vi-VN" sz="2200">
              <a:solidFill>
                <a:schemeClr val="accent5">
                  <a:lumMod val="50000"/>
                </a:schemeClr>
              </a:solidFill>
              <a:latin typeface="Lobster" panose="00000500000000000000" pitchFamily="2" charset="-93"/>
            </a:endParaRPr>
          </a:p>
        </p:txBody>
      </p:sp>
      <p:sp>
        <p:nvSpPr>
          <p:cNvPr id="8" name="Rectangle 5"/>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6"/>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7"/>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8"/>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9"/>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0"/>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1"/>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2"/>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13"/>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Block Arc 21"/>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64" name="Graphic 63" descr="A palm leaf"/>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30721">
            <a:off x="501144" y="5387035"/>
            <a:ext cx="977919" cy="977919"/>
          </a:xfrm>
          <a:prstGeom prst="rect">
            <a:avLst/>
          </a:prstGeom>
        </p:spPr>
      </p:pic>
      <p:pic>
        <p:nvPicPr>
          <p:cNvPr id="23" name="Content Placeholder 22"/>
          <p:cNvPicPr>
            <a:picLocks noGrp="1" noChangeAspect="1"/>
          </p:cNvPicPr>
          <p:nvPr>
            <p:ph idx="1"/>
          </p:nvPr>
        </p:nvPicPr>
        <p:blipFill>
          <a:blip r:embed="rId4"/>
          <a:stretch>
            <a:fillRect/>
          </a:stretch>
        </p:blipFill>
        <p:spPr>
          <a:xfrm>
            <a:off x="536575" y="1691005"/>
            <a:ext cx="5106670" cy="3742055"/>
          </a:xfrm>
          <a:prstGeom prst="rect">
            <a:avLst/>
          </a:prstGeom>
        </p:spPr>
      </p:pic>
      <p:pic>
        <p:nvPicPr>
          <p:cNvPr id="47" name="Content Placeholder 16"/>
          <p:cNvPicPr>
            <a:picLocks noChangeAspect="1"/>
          </p:cNvPicPr>
          <p:nvPr/>
        </p:nvPicPr>
        <p:blipFill>
          <a:blip r:embed="rId5"/>
          <a:stretch>
            <a:fillRect/>
          </a:stretch>
        </p:blipFill>
        <p:spPr>
          <a:xfrm>
            <a:off x="6641284" y="1697718"/>
            <a:ext cx="5013891" cy="4232910"/>
          </a:xfrm>
          <a:prstGeom prst="rect">
            <a:avLst/>
          </a:prstGeom>
        </p:spPr>
      </p:pic>
      <p:sp>
        <p:nvSpPr>
          <p:cNvPr id="49" name="TextBox 48"/>
          <p:cNvSpPr txBox="1"/>
          <p:nvPr/>
        </p:nvSpPr>
        <p:spPr>
          <a:xfrm>
            <a:off x="6648994" y="1089806"/>
            <a:ext cx="4711316" cy="430887"/>
          </a:xfrm>
          <a:prstGeom prst="rect">
            <a:avLst/>
          </a:prstGeom>
          <a:noFill/>
        </p:spPr>
        <p:txBody>
          <a:bodyPr wrap="square" rtlCol="0">
            <a:spAutoFit/>
          </a:bodyPr>
          <a:lstStyle/>
          <a:p>
            <a:r>
              <a:rPr lang="en-US" sz="2200" err="1">
                <a:solidFill>
                  <a:schemeClr val="accent5">
                    <a:lumMod val="50000"/>
                  </a:schemeClr>
                </a:solidFill>
                <a:latin typeface="Lobster" panose="00000500000000000000" pitchFamily="2" charset="-93"/>
              </a:rPr>
              <a:t>Bước</a:t>
            </a:r>
            <a:r>
              <a:rPr lang="en-US" sz="2200">
                <a:solidFill>
                  <a:schemeClr val="accent5">
                    <a:lumMod val="50000"/>
                  </a:schemeClr>
                </a:solidFill>
                <a:latin typeface="Lobster" panose="00000500000000000000" pitchFamily="2" charset="-93"/>
              </a:rPr>
              <a:t> 8: Giao </a:t>
            </a:r>
            <a:r>
              <a:rPr lang="en-US" sz="2200" err="1">
                <a:solidFill>
                  <a:schemeClr val="accent5">
                    <a:lumMod val="50000"/>
                  </a:schemeClr>
                </a:solidFill>
                <a:latin typeface="Lobster" panose="00000500000000000000" pitchFamily="2" charset="-93"/>
              </a:rPr>
              <a:t>diện</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của</a:t>
            </a:r>
            <a:r>
              <a:rPr lang="en-US" sz="2200">
                <a:solidFill>
                  <a:schemeClr val="accent5">
                    <a:lumMod val="50000"/>
                  </a:schemeClr>
                </a:solidFill>
                <a:latin typeface="Lobster" panose="00000500000000000000" pitchFamily="2" charset="-93"/>
              </a:rPr>
              <a:t> Burp </a:t>
            </a:r>
            <a:endParaRPr lang="vi-VN" sz="2200">
              <a:solidFill>
                <a:schemeClr val="accent5">
                  <a:lumMod val="50000"/>
                </a:schemeClr>
              </a:solidFill>
              <a:latin typeface="Lobster" panose="00000500000000000000" pitchFamily="2" charset="-93"/>
            </a:endParaRPr>
          </a:p>
        </p:txBody>
      </p:sp>
    </p:spTree>
    <p:extLst>
      <p:ext uri="{BB962C8B-B14F-4D97-AF65-F5344CB8AC3E}">
        <p14:creationId xmlns:p14="http://schemas.microsoft.com/office/powerpoint/2010/main" val="3712417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Rounded Corners 2"/>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4"/>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731520" y="850321"/>
            <a:ext cx="4773705" cy="430887"/>
          </a:xfrm>
          <a:prstGeom prst="rect">
            <a:avLst/>
          </a:prstGeom>
          <a:noFill/>
        </p:spPr>
        <p:txBody>
          <a:bodyPr wrap="square" rtlCol="0">
            <a:spAutoFit/>
          </a:bodyPr>
          <a:lstStyle/>
          <a:p>
            <a:r>
              <a:rPr lang="en-US" sz="2200" err="1">
                <a:solidFill>
                  <a:schemeClr val="accent5">
                    <a:lumMod val="50000"/>
                  </a:schemeClr>
                </a:solidFill>
                <a:latin typeface="Lobster" panose="00000500000000000000" pitchFamily="2" charset="-93"/>
              </a:rPr>
              <a:t>Bước</a:t>
            </a:r>
            <a:r>
              <a:rPr lang="en-US" sz="2200">
                <a:solidFill>
                  <a:schemeClr val="accent5">
                    <a:lumMod val="50000"/>
                  </a:schemeClr>
                </a:solidFill>
                <a:latin typeface="Lobster" panose="00000500000000000000" pitchFamily="2" charset="-93"/>
              </a:rPr>
              <a:t> 9: </a:t>
            </a:r>
            <a:r>
              <a:rPr lang="en-US" sz="2200" err="1">
                <a:solidFill>
                  <a:schemeClr val="accent5">
                    <a:lumMod val="50000"/>
                  </a:schemeClr>
                </a:solidFill>
                <a:latin typeface="Lobster" panose="00000500000000000000" pitchFamily="2" charset="-93"/>
              </a:rPr>
              <a:t>Cài</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đặt</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trên</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trình</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duyệt</a:t>
            </a:r>
            <a:r>
              <a:rPr lang="en-US" sz="2200">
                <a:solidFill>
                  <a:schemeClr val="accent5">
                    <a:lumMod val="50000"/>
                  </a:schemeClr>
                </a:solidFill>
                <a:latin typeface="Lobster" panose="00000500000000000000" pitchFamily="2" charset="-93"/>
              </a:rPr>
              <a:t> web</a:t>
            </a:r>
            <a:endParaRPr lang="vi-VN" sz="2200">
              <a:solidFill>
                <a:schemeClr val="accent5">
                  <a:lumMod val="50000"/>
                </a:schemeClr>
              </a:solidFill>
              <a:latin typeface="Lobster" panose="00000500000000000000" pitchFamily="2" charset="-93"/>
            </a:endParaRPr>
          </a:p>
        </p:txBody>
      </p:sp>
      <p:sp>
        <p:nvSpPr>
          <p:cNvPr id="48" name="Freeform: Shape 47"/>
          <p:cNvSpPr/>
          <p:nvPr/>
        </p:nvSpPr>
        <p:spPr>
          <a:xfrm flipH="1" flipV="1">
            <a:off x="6197061" y="4646379"/>
            <a:ext cx="1790957" cy="1695915"/>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5"/>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6"/>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7"/>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8"/>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9"/>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0"/>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1"/>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2"/>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13"/>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Block Arc 21"/>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64" name="Graphic 63" descr="A palm leaf"/>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20130721">
            <a:off x="501144" y="5387035"/>
            <a:ext cx="977919" cy="977919"/>
          </a:xfrm>
          <a:prstGeom prst="rect">
            <a:avLst/>
          </a:prstGeom>
        </p:spPr>
      </p:pic>
      <p:pic>
        <p:nvPicPr>
          <p:cNvPr id="24" name="Content Placeholder 23"/>
          <p:cNvPicPr>
            <a:picLocks noGrp="1" noChangeAspect="1"/>
          </p:cNvPicPr>
          <p:nvPr>
            <p:ph idx="1"/>
          </p:nvPr>
        </p:nvPicPr>
        <p:blipFill>
          <a:blip r:embed="rId3"/>
          <a:stretch>
            <a:fillRect/>
          </a:stretch>
        </p:blipFill>
        <p:spPr>
          <a:xfrm>
            <a:off x="536575" y="1744980"/>
            <a:ext cx="5089525" cy="3687445"/>
          </a:xfrm>
          <a:prstGeom prst="rect">
            <a:avLst/>
          </a:prstGeom>
        </p:spPr>
      </p:pic>
      <p:sp>
        <p:nvSpPr>
          <p:cNvPr id="49" name="TextBox 48"/>
          <p:cNvSpPr txBox="1"/>
          <p:nvPr/>
        </p:nvSpPr>
        <p:spPr>
          <a:xfrm>
            <a:off x="6635932" y="937406"/>
            <a:ext cx="4711316" cy="769441"/>
          </a:xfrm>
          <a:prstGeom prst="rect">
            <a:avLst/>
          </a:prstGeom>
          <a:noFill/>
        </p:spPr>
        <p:txBody>
          <a:bodyPr wrap="square" rtlCol="0">
            <a:spAutoFit/>
          </a:bodyPr>
          <a:lstStyle/>
          <a:p>
            <a:r>
              <a:rPr lang="en-US" sz="2200" err="1">
                <a:solidFill>
                  <a:schemeClr val="accent5">
                    <a:lumMod val="50000"/>
                  </a:schemeClr>
                </a:solidFill>
                <a:latin typeface="Lobster" panose="00000500000000000000" pitchFamily="2" charset="-93"/>
              </a:rPr>
              <a:t>Bước</a:t>
            </a:r>
            <a:r>
              <a:rPr lang="en-US" sz="2200">
                <a:solidFill>
                  <a:schemeClr val="accent5">
                    <a:lumMod val="50000"/>
                  </a:schemeClr>
                </a:solidFill>
                <a:latin typeface="Lobster" panose="00000500000000000000" pitchFamily="2" charset="-93"/>
              </a:rPr>
              <a:t> 10: </a:t>
            </a:r>
            <a:r>
              <a:rPr lang="en-US" sz="2200" err="1">
                <a:solidFill>
                  <a:schemeClr val="accent5">
                    <a:lumMod val="50000"/>
                  </a:schemeClr>
                </a:solidFill>
                <a:latin typeface="Lobster" panose="00000500000000000000" pitchFamily="2" charset="-93"/>
              </a:rPr>
              <a:t>Tìm</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kiếm</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phần</a:t>
            </a:r>
            <a:r>
              <a:rPr lang="en-US" sz="2200">
                <a:solidFill>
                  <a:schemeClr val="accent5">
                    <a:lumMod val="50000"/>
                  </a:schemeClr>
                </a:solidFill>
                <a:latin typeface="Lobster" panose="00000500000000000000" pitchFamily="2" charset="-93"/>
              </a:rPr>
              <a:t> network settings </a:t>
            </a:r>
            <a:endParaRPr lang="vi-VN" sz="2200">
              <a:solidFill>
                <a:schemeClr val="accent5">
                  <a:lumMod val="50000"/>
                </a:schemeClr>
              </a:solidFill>
              <a:latin typeface="Lobster" panose="00000500000000000000" pitchFamily="2" charset="-93"/>
            </a:endParaRPr>
          </a:p>
        </p:txBody>
      </p:sp>
      <p:pic>
        <p:nvPicPr>
          <p:cNvPr id="4" name="Picture 3">
            <a:extLst>
              <a:ext uri="{FF2B5EF4-FFF2-40B4-BE49-F238E27FC236}">
                <a16:creationId xmlns:a16="http://schemas.microsoft.com/office/drawing/2014/main" id="{4321272B-49F1-4BEA-AD09-6DC149146719}"/>
              </a:ext>
            </a:extLst>
          </p:cNvPr>
          <p:cNvPicPr>
            <a:picLocks noChangeAspect="1"/>
          </p:cNvPicPr>
          <p:nvPr/>
        </p:nvPicPr>
        <p:blipFill>
          <a:blip r:embed="rId4"/>
          <a:stretch>
            <a:fillRect/>
          </a:stretch>
        </p:blipFill>
        <p:spPr>
          <a:xfrm>
            <a:off x="6604604" y="2127397"/>
            <a:ext cx="5050572" cy="2067213"/>
          </a:xfrm>
          <a:prstGeom prst="rect">
            <a:avLst/>
          </a:prstGeom>
        </p:spPr>
      </p:pic>
    </p:spTree>
    <p:extLst>
      <p:ext uri="{BB962C8B-B14F-4D97-AF65-F5344CB8AC3E}">
        <p14:creationId xmlns:p14="http://schemas.microsoft.com/office/powerpoint/2010/main" val="2414099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Rounded Corners 2"/>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4"/>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6957877" y="952232"/>
            <a:ext cx="4781005" cy="430887"/>
          </a:xfrm>
          <a:prstGeom prst="rect">
            <a:avLst/>
          </a:prstGeom>
          <a:noFill/>
        </p:spPr>
        <p:txBody>
          <a:bodyPr wrap="square" rtlCol="0">
            <a:spAutoFit/>
          </a:bodyPr>
          <a:lstStyle/>
          <a:p>
            <a:r>
              <a:rPr lang="en-US" sz="2200" err="1">
                <a:solidFill>
                  <a:schemeClr val="accent5">
                    <a:lumMod val="50000"/>
                  </a:schemeClr>
                </a:solidFill>
                <a:latin typeface="Lobster" panose="00000500000000000000" pitchFamily="2" charset="-93"/>
              </a:rPr>
              <a:t>Bước</a:t>
            </a:r>
            <a:r>
              <a:rPr lang="en-US" sz="2200">
                <a:solidFill>
                  <a:schemeClr val="accent5">
                    <a:lumMod val="50000"/>
                  </a:schemeClr>
                </a:solidFill>
                <a:latin typeface="Lobster" panose="00000500000000000000" pitchFamily="2" charset="-93"/>
              </a:rPr>
              <a:t> 12: </a:t>
            </a:r>
            <a:r>
              <a:rPr lang="en-US" sz="2200" err="1">
                <a:solidFill>
                  <a:schemeClr val="accent5">
                    <a:lumMod val="50000"/>
                  </a:schemeClr>
                </a:solidFill>
                <a:latin typeface="Lobster" panose="00000500000000000000" pitchFamily="2" charset="-93"/>
              </a:rPr>
              <a:t>Nhập</a:t>
            </a:r>
            <a:r>
              <a:rPr lang="en-US" sz="2200">
                <a:solidFill>
                  <a:schemeClr val="accent5">
                    <a:lumMod val="50000"/>
                  </a:schemeClr>
                </a:solidFill>
                <a:latin typeface="Lobster" panose="00000500000000000000" pitchFamily="2" charset="-93"/>
              </a:rPr>
              <a:t> </a:t>
            </a:r>
            <a:r>
              <a:rPr lang="en-US" altLang="vi-VN" sz="2200">
                <a:solidFill>
                  <a:srgbClr val="FF0000"/>
                </a:solidFill>
                <a:latin typeface="Times New Roman" panose="02020603050405020304" charset="0"/>
                <a:cs typeface="Times New Roman" panose="02020603050405020304" charset="0"/>
              </a:rPr>
              <a:t>http://127.0.0.1:8080/  </a:t>
            </a:r>
          </a:p>
        </p:txBody>
      </p:sp>
      <p:sp>
        <p:nvSpPr>
          <p:cNvPr id="8" name="Rectangle 5"/>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6"/>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7"/>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8"/>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9"/>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0"/>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1"/>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2"/>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13"/>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Block Arc 21"/>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64" name="Graphic 63" descr="A palm leaf"/>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20130721">
            <a:off x="440184" y="5446090"/>
            <a:ext cx="977919" cy="977919"/>
          </a:xfrm>
          <a:prstGeom prst="rect">
            <a:avLst/>
          </a:prstGeom>
        </p:spPr>
      </p:pic>
      <p:pic>
        <p:nvPicPr>
          <p:cNvPr id="23" name="Content Placeholder 22"/>
          <p:cNvPicPr>
            <a:picLocks noGrp="1" noChangeAspect="1"/>
          </p:cNvPicPr>
          <p:nvPr>
            <p:ph idx="1"/>
          </p:nvPr>
        </p:nvPicPr>
        <p:blipFill>
          <a:blip r:embed="rId3"/>
          <a:stretch>
            <a:fillRect/>
          </a:stretch>
        </p:blipFill>
        <p:spPr>
          <a:xfrm>
            <a:off x="554990" y="1620520"/>
            <a:ext cx="5071745" cy="3937000"/>
          </a:xfrm>
          <a:prstGeom prst="rect">
            <a:avLst/>
          </a:prstGeom>
        </p:spPr>
      </p:pic>
      <p:pic>
        <p:nvPicPr>
          <p:cNvPr id="47" name="Content Placeholder 16"/>
          <p:cNvPicPr>
            <a:picLocks noChangeAspect="1"/>
          </p:cNvPicPr>
          <p:nvPr/>
        </p:nvPicPr>
        <p:blipFill>
          <a:blip r:embed="rId4"/>
          <a:stretch>
            <a:fillRect/>
          </a:stretch>
        </p:blipFill>
        <p:spPr>
          <a:xfrm>
            <a:off x="6649992" y="1639207"/>
            <a:ext cx="4987018" cy="4141470"/>
          </a:xfrm>
          <a:prstGeom prst="rect">
            <a:avLst/>
          </a:prstGeom>
        </p:spPr>
      </p:pic>
      <p:sp>
        <p:nvSpPr>
          <p:cNvPr id="49" name="TextBox 48"/>
          <p:cNvSpPr txBox="1"/>
          <p:nvPr/>
        </p:nvSpPr>
        <p:spPr>
          <a:xfrm>
            <a:off x="929143" y="952233"/>
            <a:ext cx="4397375" cy="430887"/>
          </a:xfrm>
          <a:prstGeom prst="rect">
            <a:avLst/>
          </a:prstGeom>
          <a:noFill/>
        </p:spPr>
        <p:txBody>
          <a:bodyPr wrap="square" rtlCol="0">
            <a:spAutoFit/>
          </a:bodyPr>
          <a:lstStyle/>
          <a:p>
            <a:r>
              <a:rPr lang="en-US" sz="2200" err="1">
                <a:solidFill>
                  <a:schemeClr val="accent5">
                    <a:lumMod val="50000"/>
                  </a:schemeClr>
                </a:solidFill>
                <a:latin typeface="Lobster" panose="00000500000000000000" pitchFamily="2" charset="-93"/>
              </a:rPr>
              <a:t>Bước</a:t>
            </a:r>
            <a:r>
              <a:rPr lang="en-US" sz="2200">
                <a:solidFill>
                  <a:schemeClr val="accent5">
                    <a:lumMod val="50000"/>
                  </a:schemeClr>
                </a:solidFill>
                <a:latin typeface="Lobster" panose="00000500000000000000" pitchFamily="2" charset="-93"/>
              </a:rPr>
              <a:t> 11: </a:t>
            </a:r>
            <a:r>
              <a:rPr lang="en-US" sz="2200" err="1">
                <a:solidFill>
                  <a:schemeClr val="accent5">
                    <a:lumMod val="50000"/>
                  </a:schemeClr>
                </a:solidFill>
                <a:latin typeface="Lobster" panose="00000500000000000000" pitchFamily="2" charset="-93"/>
              </a:rPr>
              <a:t>Vào</a:t>
            </a:r>
            <a:r>
              <a:rPr lang="en-US" sz="2200">
                <a:solidFill>
                  <a:schemeClr val="accent5">
                    <a:lumMod val="50000"/>
                  </a:schemeClr>
                </a:solidFill>
                <a:latin typeface="Lobster" panose="00000500000000000000" pitchFamily="2" charset="-93"/>
              </a:rPr>
              <a:t> </a:t>
            </a:r>
            <a:r>
              <a:rPr lang="en-US" sz="2200" err="1">
                <a:solidFill>
                  <a:schemeClr val="accent5">
                    <a:lumMod val="50000"/>
                  </a:schemeClr>
                </a:solidFill>
                <a:latin typeface="Lobster" panose="00000500000000000000" pitchFamily="2" charset="-93"/>
              </a:rPr>
              <a:t>phần</a:t>
            </a:r>
            <a:r>
              <a:rPr lang="en-US" sz="2200">
                <a:solidFill>
                  <a:schemeClr val="accent5">
                    <a:lumMod val="50000"/>
                  </a:schemeClr>
                </a:solidFill>
                <a:latin typeface="Lobster" panose="00000500000000000000" pitchFamily="2" charset="-93"/>
              </a:rPr>
              <a:t> setting </a:t>
            </a:r>
            <a:endParaRPr lang="vi-VN" sz="2200">
              <a:solidFill>
                <a:schemeClr val="accent5">
                  <a:lumMod val="50000"/>
                </a:schemeClr>
              </a:solidFill>
              <a:latin typeface="Lobster" panose="00000500000000000000" pitchFamily="2" charset="-93"/>
            </a:endParaRPr>
          </a:p>
        </p:txBody>
      </p:sp>
    </p:spTree>
    <p:extLst>
      <p:ext uri="{BB962C8B-B14F-4D97-AF65-F5344CB8AC3E}">
        <p14:creationId xmlns:p14="http://schemas.microsoft.com/office/powerpoint/2010/main" val="2551279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Rounded Corners 2"/>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4"/>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731520" y="833120"/>
            <a:ext cx="4702175" cy="430887"/>
          </a:xfrm>
          <a:prstGeom prst="rect">
            <a:avLst/>
          </a:prstGeom>
          <a:noFill/>
        </p:spPr>
        <p:txBody>
          <a:bodyPr wrap="square" rtlCol="0">
            <a:spAutoFit/>
          </a:bodyPr>
          <a:lstStyle/>
          <a:p>
            <a:r>
              <a:rPr lang="en-US" sz="2200" err="1">
                <a:solidFill>
                  <a:schemeClr val="accent5">
                    <a:lumMod val="50000"/>
                  </a:schemeClr>
                </a:solidFill>
                <a:latin typeface="Lobster" panose="00000500000000000000" pitchFamily="2" charset="-93"/>
              </a:rPr>
              <a:t>Bước</a:t>
            </a:r>
            <a:r>
              <a:rPr lang="en-US" sz="2200">
                <a:solidFill>
                  <a:schemeClr val="accent5">
                    <a:lumMod val="50000"/>
                  </a:schemeClr>
                </a:solidFill>
                <a:latin typeface="Lobster" panose="00000500000000000000" pitchFamily="2" charset="-93"/>
              </a:rPr>
              <a:t> 13: Click </a:t>
            </a:r>
            <a:r>
              <a:rPr lang="en-US" sz="2200" err="1">
                <a:solidFill>
                  <a:schemeClr val="accent5">
                    <a:lumMod val="50000"/>
                  </a:schemeClr>
                </a:solidFill>
                <a:latin typeface="Lobster" panose="00000500000000000000" pitchFamily="2" charset="-93"/>
              </a:rPr>
              <a:t>vào</a:t>
            </a:r>
            <a:r>
              <a:rPr lang="en-US" sz="2200">
                <a:solidFill>
                  <a:schemeClr val="accent5">
                    <a:lumMod val="50000"/>
                  </a:schemeClr>
                </a:solidFill>
                <a:latin typeface="Lobster" panose="00000500000000000000" pitchFamily="2" charset="-93"/>
              </a:rPr>
              <a:t> CA Certificate</a:t>
            </a:r>
            <a:endParaRPr lang="vi-VN" sz="2200">
              <a:solidFill>
                <a:schemeClr val="accent5">
                  <a:lumMod val="50000"/>
                </a:schemeClr>
              </a:solidFill>
              <a:latin typeface="Lobster" panose="00000500000000000000" pitchFamily="2" charset="-93"/>
            </a:endParaRPr>
          </a:p>
        </p:txBody>
      </p:sp>
      <p:sp>
        <p:nvSpPr>
          <p:cNvPr id="8" name="Rectangle 5"/>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6"/>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7"/>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8"/>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9"/>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0"/>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1"/>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2"/>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13"/>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Block Arc 21"/>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64" name="Graphic 63" descr="A palm leaf"/>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20130721">
            <a:off x="440184" y="5446090"/>
            <a:ext cx="977919" cy="977919"/>
          </a:xfrm>
          <a:prstGeom prst="rect">
            <a:avLst/>
          </a:prstGeom>
        </p:spPr>
      </p:pic>
      <p:pic>
        <p:nvPicPr>
          <p:cNvPr id="24" name="Content Placeholder 23"/>
          <p:cNvPicPr>
            <a:picLocks noGrp="1" noChangeAspect="1"/>
          </p:cNvPicPr>
          <p:nvPr>
            <p:ph idx="1"/>
          </p:nvPr>
        </p:nvPicPr>
        <p:blipFill>
          <a:blip r:embed="rId3"/>
          <a:stretch>
            <a:fillRect/>
          </a:stretch>
        </p:blipFill>
        <p:spPr>
          <a:xfrm>
            <a:off x="536575" y="1727200"/>
            <a:ext cx="5090160" cy="3830320"/>
          </a:xfrm>
          <a:prstGeom prst="rect">
            <a:avLst/>
          </a:prstGeom>
        </p:spPr>
      </p:pic>
      <p:pic>
        <p:nvPicPr>
          <p:cNvPr id="47" name="Content Placeholder 17"/>
          <p:cNvPicPr>
            <a:picLocks noChangeAspect="1"/>
          </p:cNvPicPr>
          <p:nvPr/>
        </p:nvPicPr>
        <p:blipFill>
          <a:blip r:embed="rId4"/>
          <a:stretch>
            <a:fillRect/>
          </a:stretch>
        </p:blipFill>
        <p:spPr>
          <a:xfrm>
            <a:off x="6597740" y="1719762"/>
            <a:ext cx="5089525" cy="4156710"/>
          </a:xfrm>
          <a:prstGeom prst="rect">
            <a:avLst/>
          </a:prstGeom>
        </p:spPr>
      </p:pic>
      <p:sp>
        <p:nvSpPr>
          <p:cNvPr id="49" name="TextBox 48"/>
          <p:cNvSpPr txBox="1"/>
          <p:nvPr/>
        </p:nvSpPr>
        <p:spPr>
          <a:xfrm>
            <a:off x="6605451" y="889725"/>
            <a:ext cx="4702175" cy="707886"/>
          </a:xfrm>
          <a:prstGeom prst="rect">
            <a:avLst/>
          </a:prstGeom>
          <a:noFill/>
        </p:spPr>
        <p:txBody>
          <a:bodyPr wrap="square" rtlCol="0">
            <a:spAutoFit/>
          </a:bodyPr>
          <a:lstStyle/>
          <a:p>
            <a:r>
              <a:rPr lang="en-US" sz="2000" err="1">
                <a:solidFill>
                  <a:schemeClr val="accent5">
                    <a:lumMod val="50000"/>
                  </a:schemeClr>
                </a:solidFill>
                <a:latin typeface="Lobster" panose="00000500000000000000" pitchFamily="2" charset="-93"/>
              </a:rPr>
              <a:t>Bước</a:t>
            </a:r>
            <a:r>
              <a:rPr lang="en-US" sz="2000">
                <a:solidFill>
                  <a:schemeClr val="accent5">
                    <a:lumMod val="50000"/>
                  </a:schemeClr>
                </a:solidFill>
                <a:latin typeface="Lobster" panose="00000500000000000000" pitchFamily="2" charset="-93"/>
              </a:rPr>
              <a:t> 14: </a:t>
            </a:r>
            <a:r>
              <a:rPr lang="en-US" sz="2000" err="1">
                <a:solidFill>
                  <a:schemeClr val="accent5">
                    <a:lumMod val="50000"/>
                  </a:schemeClr>
                </a:solidFill>
                <a:latin typeface="Lobster" panose="00000500000000000000" pitchFamily="2" charset="-93"/>
              </a:rPr>
              <a:t>Vào</a:t>
            </a:r>
            <a:r>
              <a:rPr lang="en-US" sz="2000">
                <a:solidFill>
                  <a:schemeClr val="accent5">
                    <a:lumMod val="50000"/>
                  </a:schemeClr>
                </a:solidFill>
                <a:latin typeface="Lobster" panose="00000500000000000000" pitchFamily="2" charset="-93"/>
              </a:rPr>
              <a:t> </a:t>
            </a:r>
            <a:r>
              <a:rPr lang="en-US" sz="2000" err="1">
                <a:solidFill>
                  <a:schemeClr val="accent5">
                    <a:lumMod val="50000"/>
                  </a:schemeClr>
                </a:solidFill>
                <a:latin typeface="Lobster" panose="00000500000000000000" pitchFamily="2" charset="-93"/>
              </a:rPr>
              <a:t>lại</a:t>
            </a:r>
            <a:r>
              <a:rPr lang="en-US" sz="2000">
                <a:solidFill>
                  <a:schemeClr val="accent5">
                    <a:lumMod val="50000"/>
                  </a:schemeClr>
                </a:solidFill>
                <a:latin typeface="Lobster" panose="00000500000000000000" pitchFamily="2" charset="-93"/>
              </a:rPr>
              <a:t> setting </a:t>
            </a:r>
            <a:r>
              <a:rPr lang="en-US" sz="2000" err="1">
                <a:solidFill>
                  <a:schemeClr val="accent5">
                    <a:lumMod val="50000"/>
                  </a:schemeClr>
                </a:solidFill>
                <a:latin typeface="Lobster" panose="00000500000000000000" pitchFamily="2" charset="-93"/>
              </a:rPr>
              <a:t>và</a:t>
            </a:r>
            <a:r>
              <a:rPr lang="en-US" sz="2000">
                <a:solidFill>
                  <a:schemeClr val="accent5">
                    <a:lumMod val="50000"/>
                  </a:schemeClr>
                </a:solidFill>
                <a:latin typeface="Lobster" panose="00000500000000000000" pitchFamily="2" charset="-93"/>
              </a:rPr>
              <a:t> </a:t>
            </a:r>
            <a:r>
              <a:rPr lang="en-US" sz="2000" err="1">
                <a:solidFill>
                  <a:schemeClr val="accent5">
                    <a:lumMod val="50000"/>
                  </a:schemeClr>
                </a:solidFill>
                <a:latin typeface="Lobster" panose="00000500000000000000" pitchFamily="2" charset="-93"/>
              </a:rPr>
              <a:t>vô</a:t>
            </a:r>
            <a:r>
              <a:rPr lang="en-US" sz="2000">
                <a:solidFill>
                  <a:schemeClr val="accent5">
                    <a:lumMod val="50000"/>
                  </a:schemeClr>
                </a:solidFill>
                <a:latin typeface="Lobster" panose="00000500000000000000" pitchFamily="2" charset="-93"/>
              </a:rPr>
              <a:t> </a:t>
            </a:r>
            <a:r>
              <a:rPr lang="en-US" sz="2000" err="1">
                <a:solidFill>
                  <a:schemeClr val="accent5">
                    <a:lumMod val="50000"/>
                  </a:schemeClr>
                </a:solidFill>
                <a:latin typeface="Lobster" panose="00000500000000000000" pitchFamily="2" charset="-93"/>
              </a:rPr>
              <a:t>phần</a:t>
            </a:r>
            <a:r>
              <a:rPr lang="en-US" sz="2000">
                <a:solidFill>
                  <a:schemeClr val="accent5">
                    <a:lumMod val="50000"/>
                  </a:schemeClr>
                </a:solidFill>
                <a:latin typeface="Lobster" panose="00000500000000000000" pitchFamily="2" charset="-93"/>
              </a:rPr>
              <a:t> Certificate</a:t>
            </a:r>
            <a:endParaRPr lang="vi-VN" sz="2000">
              <a:solidFill>
                <a:schemeClr val="accent5">
                  <a:lumMod val="50000"/>
                </a:schemeClr>
              </a:solidFill>
              <a:latin typeface="Lobster" panose="00000500000000000000" pitchFamily="2" charset="-93"/>
            </a:endParaRPr>
          </a:p>
        </p:txBody>
      </p:sp>
    </p:spTree>
    <p:extLst>
      <p:ext uri="{BB962C8B-B14F-4D97-AF65-F5344CB8AC3E}">
        <p14:creationId xmlns:p14="http://schemas.microsoft.com/office/powerpoint/2010/main" val="4086029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9" name="Rectangle: Rounded Corners 2"/>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Rounded Corners 4"/>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45"/>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1"/>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TextBox 14"/>
          <p:cNvSpPr txBox="1"/>
          <p:nvPr/>
        </p:nvSpPr>
        <p:spPr>
          <a:xfrm>
            <a:off x="757083" y="924560"/>
            <a:ext cx="4684758" cy="400110"/>
          </a:xfrm>
          <a:prstGeom prst="rect">
            <a:avLst/>
          </a:prstGeom>
          <a:noFill/>
        </p:spPr>
        <p:txBody>
          <a:bodyPr wrap="square" rtlCol="0">
            <a:spAutoFit/>
          </a:bodyPr>
          <a:lstStyle/>
          <a:p>
            <a:r>
              <a:rPr lang="en-US" sz="2000" b="1" err="1">
                <a:solidFill>
                  <a:schemeClr val="accent5">
                    <a:lumMod val="50000"/>
                  </a:schemeClr>
                </a:solidFill>
              </a:rPr>
              <a:t>Bước</a:t>
            </a:r>
            <a:r>
              <a:rPr lang="en-US" sz="2000" b="1">
                <a:solidFill>
                  <a:schemeClr val="accent5">
                    <a:lumMod val="50000"/>
                  </a:schemeClr>
                </a:solidFill>
              </a:rPr>
              <a:t> 15: Import </a:t>
            </a:r>
            <a:r>
              <a:rPr lang="en-US" sz="2000" b="1" err="1">
                <a:solidFill>
                  <a:schemeClr val="accent5">
                    <a:lumMod val="50000"/>
                  </a:schemeClr>
                </a:solidFill>
              </a:rPr>
              <a:t>tệp</a:t>
            </a:r>
            <a:r>
              <a:rPr lang="en-US" sz="2000" b="1">
                <a:solidFill>
                  <a:schemeClr val="accent5">
                    <a:lumMod val="50000"/>
                  </a:schemeClr>
                </a:solidFill>
              </a:rPr>
              <a:t> </a:t>
            </a:r>
            <a:r>
              <a:rPr lang="en-US" sz="2000" b="1" err="1">
                <a:solidFill>
                  <a:schemeClr val="accent5">
                    <a:lumMod val="50000"/>
                  </a:schemeClr>
                </a:solidFill>
              </a:rPr>
              <a:t>vừa</a:t>
            </a:r>
            <a:r>
              <a:rPr lang="en-US" sz="2000" b="1">
                <a:solidFill>
                  <a:schemeClr val="accent5">
                    <a:lumMod val="50000"/>
                  </a:schemeClr>
                </a:solidFill>
              </a:rPr>
              <a:t> </a:t>
            </a:r>
            <a:r>
              <a:rPr lang="en-US" sz="2000" b="1" err="1">
                <a:solidFill>
                  <a:schemeClr val="accent5">
                    <a:lumMod val="50000"/>
                  </a:schemeClr>
                </a:solidFill>
              </a:rPr>
              <a:t>lưu</a:t>
            </a:r>
            <a:r>
              <a:rPr lang="en-US" sz="2000" b="1">
                <a:solidFill>
                  <a:schemeClr val="accent5">
                    <a:lumMod val="50000"/>
                  </a:schemeClr>
                </a:solidFill>
              </a:rPr>
              <a:t> </a:t>
            </a:r>
            <a:r>
              <a:rPr lang="en-US" sz="2000" b="1" err="1">
                <a:solidFill>
                  <a:schemeClr val="accent5">
                    <a:lumMod val="50000"/>
                  </a:schemeClr>
                </a:solidFill>
              </a:rPr>
              <a:t>lúc</a:t>
            </a:r>
            <a:r>
              <a:rPr lang="en-US" sz="2000" b="1">
                <a:solidFill>
                  <a:schemeClr val="accent5">
                    <a:lumMod val="50000"/>
                  </a:schemeClr>
                </a:solidFill>
              </a:rPr>
              <a:t> </a:t>
            </a:r>
            <a:r>
              <a:rPr lang="en-US" sz="2000" b="1" err="1">
                <a:solidFill>
                  <a:schemeClr val="accent5">
                    <a:lumMod val="50000"/>
                  </a:schemeClr>
                </a:solidFill>
              </a:rPr>
              <a:t>nãy</a:t>
            </a:r>
            <a:endParaRPr lang="vi-VN" sz="2000" b="1">
              <a:solidFill>
                <a:schemeClr val="accent5">
                  <a:lumMod val="50000"/>
                </a:schemeClr>
              </a:solidFill>
            </a:endParaRPr>
          </a:p>
        </p:txBody>
      </p:sp>
      <p:sp>
        <p:nvSpPr>
          <p:cNvPr id="65" name="Freeform: Shape 47"/>
          <p:cNvSpPr/>
          <p:nvPr/>
        </p:nvSpPr>
        <p:spPr>
          <a:xfrm flipH="1" flipV="1">
            <a:off x="6197061" y="4646379"/>
            <a:ext cx="1790957" cy="1695915"/>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5"/>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7"/>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8"/>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9"/>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10"/>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11"/>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12"/>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13"/>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24"/>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25"/>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26"/>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27"/>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28"/>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29"/>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30"/>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31"/>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32"/>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Block Arc 83"/>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5" name="Block Arc 84"/>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6" name="Block Arc 85"/>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7" name="Block Arc 86"/>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8" name="Block Arc 87"/>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9" name="Block Arc 88"/>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0" name="Block Arc 89"/>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1" name="Block Arc 90"/>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2" name="Block Arc 91"/>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94" name="Graphic 63" descr="A palm leaf"/>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20130721">
            <a:off x="440184" y="5446090"/>
            <a:ext cx="977919" cy="977919"/>
          </a:xfrm>
          <a:prstGeom prst="rect">
            <a:avLst/>
          </a:prstGeom>
        </p:spPr>
      </p:pic>
      <p:pic>
        <p:nvPicPr>
          <p:cNvPr id="96" name="Content Placeholder 95"/>
          <p:cNvPicPr>
            <a:picLocks noGrp="1" noChangeAspect="1"/>
          </p:cNvPicPr>
          <p:nvPr>
            <p:ph idx="1"/>
          </p:nvPr>
        </p:nvPicPr>
        <p:blipFill>
          <a:blip r:embed="rId3"/>
          <a:stretch>
            <a:fillRect/>
          </a:stretch>
        </p:blipFill>
        <p:spPr>
          <a:xfrm>
            <a:off x="536575" y="1620520"/>
            <a:ext cx="5090160" cy="3937000"/>
          </a:xfrm>
          <a:prstGeom prst="rect">
            <a:avLst/>
          </a:prstGeom>
        </p:spPr>
      </p:pic>
      <p:pic>
        <p:nvPicPr>
          <p:cNvPr id="46" name="Content Placeholder 16"/>
          <p:cNvPicPr>
            <a:picLocks noChangeAspect="1"/>
          </p:cNvPicPr>
          <p:nvPr/>
        </p:nvPicPr>
        <p:blipFill>
          <a:blip r:embed="rId4"/>
          <a:stretch>
            <a:fillRect/>
          </a:stretch>
        </p:blipFill>
        <p:spPr>
          <a:xfrm>
            <a:off x="6677845" y="1674041"/>
            <a:ext cx="4947825" cy="4030073"/>
          </a:xfrm>
          <a:prstGeom prst="rect">
            <a:avLst/>
          </a:prstGeom>
        </p:spPr>
      </p:pic>
      <p:sp>
        <p:nvSpPr>
          <p:cNvPr id="47" name="TextBox 14"/>
          <p:cNvSpPr txBox="1"/>
          <p:nvPr/>
        </p:nvSpPr>
        <p:spPr>
          <a:xfrm>
            <a:off x="6657703" y="924560"/>
            <a:ext cx="4684758" cy="400110"/>
          </a:xfrm>
          <a:prstGeom prst="rect">
            <a:avLst/>
          </a:prstGeom>
          <a:noFill/>
        </p:spPr>
        <p:txBody>
          <a:bodyPr wrap="square" rtlCol="0">
            <a:spAutoFit/>
          </a:bodyPr>
          <a:lstStyle/>
          <a:p>
            <a:r>
              <a:rPr lang="en-US" sz="2000" b="1" err="1">
                <a:solidFill>
                  <a:schemeClr val="accent5">
                    <a:lumMod val="50000"/>
                  </a:schemeClr>
                </a:solidFill>
              </a:rPr>
              <a:t>Bước</a:t>
            </a:r>
            <a:r>
              <a:rPr lang="en-US" sz="2000" b="1">
                <a:solidFill>
                  <a:schemeClr val="accent5">
                    <a:lumMod val="50000"/>
                  </a:schemeClr>
                </a:solidFill>
              </a:rPr>
              <a:t> 16: Hoàn tất import </a:t>
            </a:r>
            <a:endParaRPr lang="vi-VN" sz="2000" b="1">
              <a:solidFill>
                <a:schemeClr val="accent5">
                  <a:lumMod val="50000"/>
                </a:schemeClr>
              </a:solidFill>
            </a:endParaRPr>
          </a:p>
        </p:txBody>
      </p:sp>
    </p:spTree>
    <p:extLst>
      <p:ext uri="{BB962C8B-B14F-4D97-AF65-F5344CB8AC3E}">
        <p14:creationId xmlns:p14="http://schemas.microsoft.com/office/powerpoint/2010/main" val="3692055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9" name="Rectangle: Rounded Corners 2"/>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Rounded Corners 4"/>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45"/>
          <p:cNvSpPr/>
          <p:nvPr/>
        </p:nvSpPr>
        <p:spPr>
          <a:xfrm flipV="1">
            <a:off x="6207222" y="542082"/>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solidFill>
                <a:schemeClr val="accent5">
                  <a:lumMod val="50000"/>
                </a:schemeClr>
              </a:solidFill>
              <a:latin typeface="Lobster" panose="00000500000000000000" pitchFamily="2" charset="-93"/>
            </a:endParaRPr>
          </a:p>
        </p:txBody>
      </p:sp>
      <p:sp>
        <p:nvSpPr>
          <p:cNvPr id="43" name="Rectangle 41"/>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TextBox 14"/>
          <p:cNvSpPr txBox="1"/>
          <p:nvPr/>
        </p:nvSpPr>
        <p:spPr>
          <a:xfrm>
            <a:off x="635627" y="924560"/>
            <a:ext cx="4806214" cy="1015663"/>
          </a:xfrm>
          <a:prstGeom prst="rect">
            <a:avLst/>
          </a:prstGeom>
          <a:noFill/>
        </p:spPr>
        <p:txBody>
          <a:bodyPr wrap="square" rtlCol="0">
            <a:spAutoFit/>
          </a:bodyPr>
          <a:lstStyle/>
          <a:p>
            <a:r>
              <a:rPr lang="en-US" sz="2000" b="1" err="1">
                <a:solidFill>
                  <a:schemeClr val="accent5">
                    <a:lumMod val="50000"/>
                  </a:schemeClr>
                </a:solidFill>
              </a:rPr>
              <a:t>Bước</a:t>
            </a:r>
            <a:r>
              <a:rPr lang="en-US" sz="2000" b="1">
                <a:solidFill>
                  <a:schemeClr val="accent5">
                    <a:lumMod val="50000"/>
                  </a:schemeClr>
                </a:solidFill>
              </a:rPr>
              <a:t> 17: </a:t>
            </a:r>
            <a:r>
              <a:rPr lang="en-US" sz="2000" b="1" err="1">
                <a:solidFill>
                  <a:schemeClr val="accent5">
                    <a:lumMod val="50000"/>
                  </a:schemeClr>
                </a:solidFill>
              </a:rPr>
              <a:t>Truy</a:t>
            </a:r>
            <a:r>
              <a:rPr lang="en-US" sz="2000" b="1">
                <a:solidFill>
                  <a:schemeClr val="accent5">
                    <a:lumMod val="50000"/>
                  </a:schemeClr>
                </a:solidFill>
              </a:rPr>
              <a:t> </a:t>
            </a:r>
            <a:r>
              <a:rPr lang="en-US" sz="2000" b="1" err="1">
                <a:solidFill>
                  <a:schemeClr val="accent5">
                    <a:lumMod val="50000"/>
                  </a:schemeClr>
                </a:solidFill>
              </a:rPr>
              <a:t>cập</a:t>
            </a:r>
            <a:r>
              <a:rPr lang="en-US" sz="2000" b="1">
                <a:solidFill>
                  <a:schemeClr val="accent5">
                    <a:lumMod val="50000"/>
                  </a:schemeClr>
                </a:solidFill>
              </a:rPr>
              <a:t> </a:t>
            </a:r>
            <a:r>
              <a:rPr lang="en-US" sz="2000" b="1" err="1">
                <a:solidFill>
                  <a:schemeClr val="accent5">
                    <a:lumMod val="50000"/>
                  </a:schemeClr>
                </a:solidFill>
              </a:rPr>
              <a:t>about:config</a:t>
            </a:r>
            <a:r>
              <a:rPr lang="en-US" sz="2000" b="1">
                <a:solidFill>
                  <a:schemeClr val="accent5">
                    <a:lumMod val="50000"/>
                  </a:schemeClr>
                </a:solidFill>
              </a:rPr>
              <a:t> ,</a:t>
            </a:r>
            <a:r>
              <a:rPr lang="en-US" sz="2000" b="1" err="1">
                <a:solidFill>
                  <a:schemeClr val="accent5">
                    <a:lumMod val="50000"/>
                  </a:schemeClr>
                </a:solidFill>
              </a:rPr>
              <a:t>thay</a:t>
            </a:r>
            <a:r>
              <a:rPr lang="en-US" sz="2000" b="1">
                <a:solidFill>
                  <a:schemeClr val="accent5">
                    <a:lumMod val="50000"/>
                  </a:schemeClr>
                </a:solidFill>
              </a:rPr>
              <a:t> </a:t>
            </a:r>
            <a:r>
              <a:rPr lang="en-US" sz="2000" b="1" err="1">
                <a:solidFill>
                  <a:schemeClr val="accent5">
                    <a:lumMod val="50000"/>
                  </a:schemeClr>
                </a:solidFill>
              </a:rPr>
              <a:t>đổi</a:t>
            </a:r>
            <a:r>
              <a:rPr lang="en-US" sz="2000" b="1">
                <a:solidFill>
                  <a:schemeClr val="accent5">
                    <a:lumMod val="50000"/>
                  </a:schemeClr>
                </a:solidFill>
              </a:rPr>
              <a:t> </a:t>
            </a:r>
            <a:r>
              <a:rPr lang="en-US" sz="2000" b="1" err="1">
                <a:solidFill>
                  <a:schemeClr val="accent5">
                    <a:lumMod val="50000"/>
                  </a:schemeClr>
                </a:solidFill>
              </a:rPr>
              <a:t>network.proxy.allow_hijacking_localhost</a:t>
            </a:r>
            <a:r>
              <a:rPr lang="en-US" sz="2000" b="1">
                <a:solidFill>
                  <a:schemeClr val="accent5">
                    <a:lumMod val="50000"/>
                  </a:schemeClr>
                </a:solidFill>
              </a:rPr>
              <a:t> </a:t>
            </a:r>
            <a:r>
              <a:rPr lang="en-US" sz="2000" b="1" err="1">
                <a:solidFill>
                  <a:schemeClr val="accent5">
                    <a:lumMod val="50000"/>
                  </a:schemeClr>
                </a:solidFill>
              </a:rPr>
              <a:t>từ</a:t>
            </a:r>
            <a:r>
              <a:rPr lang="en-US" sz="2000" b="1">
                <a:solidFill>
                  <a:schemeClr val="accent5">
                    <a:lumMod val="50000"/>
                  </a:schemeClr>
                </a:solidFill>
              </a:rPr>
              <a:t> false </a:t>
            </a:r>
            <a:r>
              <a:rPr lang="en-US" sz="2000" b="1" err="1">
                <a:solidFill>
                  <a:schemeClr val="accent5">
                    <a:lumMod val="50000"/>
                  </a:schemeClr>
                </a:solidFill>
              </a:rPr>
              <a:t>thành</a:t>
            </a:r>
            <a:r>
              <a:rPr lang="en-US" sz="2000" b="1">
                <a:solidFill>
                  <a:schemeClr val="accent5">
                    <a:lumMod val="50000"/>
                  </a:schemeClr>
                </a:solidFill>
              </a:rPr>
              <a:t> true </a:t>
            </a:r>
            <a:endParaRPr lang="vi-VN" sz="2000" b="1">
              <a:solidFill>
                <a:schemeClr val="accent5">
                  <a:lumMod val="50000"/>
                </a:schemeClr>
              </a:solidFill>
            </a:endParaRPr>
          </a:p>
        </p:txBody>
      </p:sp>
      <p:sp>
        <p:nvSpPr>
          <p:cNvPr id="66" name="Rectangle 5"/>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7"/>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8"/>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9"/>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10"/>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11"/>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12"/>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13"/>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24"/>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25"/>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26"/>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27"/>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28"/>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29"/>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30"/>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31"/>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32"/>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Block Arc 83"/>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5" name="Block Arc 84"/>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6" name="Block Arc 85"/>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7" name="Block Arc 86"/>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8" name="Block Arc 87"/>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9" name="Block Arc 88"/>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0" name="Block Arc 89"/>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1" name="Block Arc 90"/>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2" name="Block Arc 91"/>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94" name="Graphic 63" descr="A palm leaf"/>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20130721">
            <a:off x="440184" y="5446090"/>
            <a:ext cx="977919" cy="977919"/>
          </a:xfrm>
          <a:prstGeom prst="rect">
            <a:avLst/>
          </a:prstGeom>
        </p:spPr>
      </p:pic>
      <p:pic>
        <p:nvPicPr>
          <p:cNvPr id="1030" name="Picture 6" descr="Không có mô tả.">
            <a:extLst>
              <a:ext uri="{FF2B5EF4-FFF2-40B4-BE49-F238E27FC236}">
                <a16:creationId xmlns:a16="http://schemas.microsoft.com/office/drawing/2014/main" id="{00142920-C435-4421-BC98-80D84F246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00" y="2492258"/>
            <a:ext cx="4767406"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14">
            <a:extLst>
              <a:ext uri="{FF2B5EF4-FFF2-40B4-BE49-F238E27FC236}">
                <a16:creationId xmlns:a16="http://schemas.microsoft.com/office/drawing/2014/main" id="{BD6AB7F9-7785-4815-ABA6-588F44C9BB59}"/>
              </a:ext>
            </a:extLst>
          </p:cNvPr>
          <p:cNvSpPr txBox="1"/>
          <p:nvPr/>
        </p:nvSpPr>
        <p:spPr>
          <a:xfrm>
            <a:off x="6639855" y="542995"/>
            <a:ext cx="5054304" cy="5470985"/>
          </a:xfrm>
          <a:prstGeom prst="rect">
            <a:avLst/>
          </a:prstGeom>
          <a:noFill/>
        </p:spPr>
        <p:txBody>
          <a:bodyPr wrap="square" rtlCol="0">
            <a:spAutoFit/>
          </a:bodyPr>
          <a:lstStyle/>
          <a:p>
            <a:pPr algn="ctr"/>
            <a:r>
              <a:rPr lang="en-US" sz="2000" b="1" u="sng" err="1">
                <a:solidFill>
                  <a:srgbClr val="FF0000"/>
                </a:solidFill>
              </a:rPr>
              <a:t>Tài</a:t>
            </a:r>
            <a:r>
              <a:rPr lang="en-US" sz="2000" b="1" u="sng">
                <a:solidFill>
                  <a:srgbClr val="FF0000"/>
                </a:solidFill>
              </a:rPr>
              <a:t> </a:t>
            </a:r>
            <a:r>
              <a:rPr lang="en-US" sz="2000" b="1" u="sng" err="1">
                <a:solidFill>
                  <a:srgbClr val="FF0000"/>
                </a:solidFill>
              </a:rPr>
              <a:t>liệu</a:t>
            </a:r>
            <a:r>
              <a:rPr lang="en-US" sz="2000" b="1" u="sng">
                <a:solidFill>
                  <a:srgbClr val="FF0000"/>
                </a:solidFill>
              </a:rPr>
              <a:t> </a:t>
            </a:r>
            <a:r>
              <a:rPr lang="en-US" sz="2000" b="1" u="sng" err="1">
                <a:solidFill>
                  <a:srgbClr val="FF0000"/>
                </a:solidFill>
              </a:rPr>
              <a:t>tham</a:t>
            </a:r>
            <a:r>
              <a:rPr lang="en-US" sz="2000" b="1" u="sng">
                <a:solidFill>
                  <a:srgbClr val="FF0000"/>
                </a:solidFill>
              </a:rPr>
              <a:t> </a:t>
            </a:r>
            <a:r>
              <a:rPr lang="en-US" sz="2000" b="1" u="sng" err="1">
                <a:solidFill>
                  <a:srgbClr val="FF0000"/>
                </a:solidFill>
              </a:rPr>
              <a:t>khảo</a:t>
            </a:r>
            <a:r>
              <a:rPr lang="en-US" sz="2000" b="1" u="sng">
                <a:solidFill>
                  <a:srgbClr val="FF0000"/>
                </a:solidFill>
              </a:rPr>
              <a:t> :</a:t>
            </a:r>
          </a:p>
          <a:p>
            <a:pPr algn="ctr"/>
            <a:endParaRPr lang="en-US" sz="2000" b="1" u="sng">
              <a:solidFill>
                <a:srgbClr val="FF0000"/>
              </a:solidFill>
            </a:endParaRPr>
          </a:p>
          <a:p>
            <a:pPr marL="457200" indent="-457200">
              <a:lnSpc>
                <a:spcPct val="150000"/>
              </a:lnSpc>
              <a:buAutoNum type="arabicPeriod"/>
            </a:pPr>
            <a:r>
              <a:rPr lang="vi-VN" sz="1600">
                <a:solidFill>
                  <a:schemeClr val="accent5">
                    <a:lumMod val="50000"/>
                  </a:schemeClr>
                </a:solidFill>
                <a:hlinkClick r:id="rId4"/>
              </a:rPr>
              <a:t>https://bizfly.vn/techblog/burp-suite-la-gi.html?fbclid=IwAR0tc3bjy3inBdUBMTNulPRDPOugO8BFCmK-9yO5G0kQNrYSxibBQ7u54wE</a:t>
            </a:r>
            <a:endParaRPr lang="en-US" sz="1600">
              <a:solidFill>
                <a:schemeClr val="accent5">
                  <a:lumMod val="50000"/>
                </a:schemeClr>
              </a:solidFill>
            </a:endParaRPr>
          </a:p>
          <a:p>
            <a:pPr marL="457200" indent="-457200">
              <a:lnSpc>
                <a:spcPct val="150000"/>
              </a:lnSpc>
              <a:buAutoNum type="arabicPeriod"/>
            </a:pPr>
            <a:r>
              <a:rPr lang="vi-VN" sz="1600">
                <a:solidFill>
                  <a:schemeClr val="accent5">
                    <a:lumMod val="50000"/>
                  </a:schemeClr>
                </a:solidFill>
                <a:hlinkClick r:id="rId5"/>
              </a:rPr>
              <a:t>https://www.youtube.com/channel/UC397sTheZHwC7p_IENlgVUA</a:t>
            </a:r>
            <a:endParaRPr lang="en-US" sz="1600">
              <a:solidFill>
                <a:schemeClr val="accent5">
                  <a:lumMod val="50000"/>
                </a:schemeClr>
              </a:solidFill>
            </a:endParaRPr>
          </a:p>
          <a:p>
            <a:pPr marL="457200" indent="-457200">
              <a:lnSpc>
                <a:spcPct val="150000"/>
              </a:lnSpc>
              <a:buAutoNum type="arabicPeriod"/>
            </a:pPr>
            <a:r>
              <a:rPr lang="vi-VN" sz="1600">
                <a:solidFill>
                  <a:schemeClr val="accent5">
                    <a:lumMod val="50000"/>
                  </a:schemeClr>
                </a:solidFill>
                <a:hlinkClick r:id="rId6"/>
              </a:rPr>
              <a:t>https://fantasista.vn/huong-dan-download-va-cai-dat-burp-suite-professional-2021-8-full/</a:t>
            </a:r>
            <a:endParaRPr lang="en-US" sz="1600">
              <a:solidFill>
                <a:schemeClr val="accent5">
                  <a:lumMod val="50000"/>
                </a:schemeClr>
              </a:solidFill>
            </a:endParaRPr>
          </a:p>
          <a:p>
            <a:pPr marL="457200" indent="-457200">
              <a:lnSpc>
                <a:spcPct val="150000"/>
              </a:lnSpc>
              <a:buAutoNum type="arabicPeriod"/>
            </a:pPr>
            <a:r>
              <a:rPr lang="en-US" sz="1600">
                <a:solidFill>
                  <a:schemeClr val="accent5">
                    <a:lumMod val="50000"/>
                  </a:schemeClr>
                </a:solidFill>
                <a:hlinkClick r:id="rId7"/>
              </a:rPr>
              <a:t>https://viblo.asia/p/huong-dan-ve-burp-suite-phan-2-cong-cu-intruder-va-repeater-6J3ZgnJBKmB?fbclid=IwAR0hovznP7VoRGmSRpkBaec_fMOzNzO9welZUFJD_1cPz3qrOHA0rnFhguc</a:t>
            </a:r>
            <a:endParaRPr lang="en-US" sz="1600">
              <a:solidFill>
                <a:schemeClr val="accent5">
                  <a:lumMod val="50000"/>
                </a:schemeClr>
              </a:solidFill>
            </a:endParaRPr>
          </a:p>
          <a:p>
            <a:pPr marL="457200" indent="-457200">
              <a:lnSpc>
                <a:spcPct val="150000"/>
              </a:lnSpc>
              <a:buAutoNum type="arabicPeriod"/>
            </a:pPr>
            <a:r>
              <a:rPr lang="en-US" sz="1600">
                <a:solidFill>
                  <a:schemeClr val="accent5">
                    <a:lumMod val="50000"/>
                  </a:schemeClr>
                </a:solidFill>
                <a:hlinkClick r:id="rId8"/>
              </a:rPr>
              <a:t>http://ict.sonla.gov.vn/An-Toan-Thong-Tin/DVWA-la-gi-Damn-Vulnerable-Web-Application-la-gi-1027.html</a:t>
            </a:r>
            <a:endParaRPr lang="en-US" sz="1600">
              <a:solidFill>
                <a:schemeClr val="accent5">
                  <a:lumMod val="50000"/>
                </a:schemeClr>
              </a:solidFill>
            </a:endParaRPr>
          </a:p>
        </p:txBody>
      </p:sp>
    </p:spTree>
    <p:extLst>
      <p:ext uri="{BB962C8B-B14F-4D97-AF65-F5344CB8AC3E}">
        <p14:creationId xmlns:p14="http://schemas.microsoft.com/office/powerpoint/2010/main" val="3751644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Rectangle: Rounded Corners 3"/>
          <p:cNvSpPr/>
          <p:nvPr/>
        </p:nvSpPr>
        <p:spPr>
          <a:xfrm>
            <a:off x="332792" y="220515"/>
            <a:ext cx="5763208" cy="6272226"/>
          </a:xfrm>
          <a:prstGeom prst="roundRect">
            <a:avLst>
              <a:gd name="adj" fmla="val 3391"/>
            </a:avLst>
          </a:prstGeom>
          <a:solidFill>
            <a:schemeClr val="tx1">
              <a:lumMod val="85000"/>
              <a:lumOff val="1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a:off x="5600110" y="69696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p:cNvSpPr/>
          <p:nvPr/>
        </p:nvSpPr>
        <p:spPr>
          <a:xfrm>
            <a:off x="5600110" y="133225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5600110" y="196754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p:cNvSpPr/>
          <p:nvPr/>
        </p:nvSpPr>
        <p:spPr>
          <a:xfrm>
            <a:off x="5600110" y="260283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5600110" y="323812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5600110" y="387341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5600110" y="450870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p:cNvSpPr/>
          <p:nvPr/>
        </p:nvSpPr>
        <p:spPr>
          <a:xfrm>
            <a:off x="5600110" y="514399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p:cNvSpPr/>
          <p:nvPr/>
        </p:nvSpPr>
        <p:spPr>
          <a:xfrm>
            <a:off x="5600110" y="5779282"/>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Freeform: Shape 42"/>
          <p:cNvSpPr/>
          <p:nvPr/>
        </p:nvSpPr>
        <p:spPr>
          <a:xfrm>
            <a:off x="5397551" y="1137979"/>
            <a:ext cx="4781" cy="463"/>
          </a:xfrm>
          <a:custGeom>
            <a:avLst/>
            <a:gdLst>
              <a:gd name="connsiteX0" fmla="*/ 0 w 4781"/>
              <a:gd name="connsiteY0" fmla="*/ 0 h 463"/>
              <a:gd name="connsiteX1" fmla="*/ 4781 w 4781"/>
              <a:gd name="connsiteY1" fmla="*/ 463 h 463"/>
              <a:gd name="connsiteX2" fmla="*/ 0 w 4781"/>
              <a:gd name="connsiteY2" fmla="*/ 463 h 463"/>
              <a:gd name="connsiteX3" fmla="*/ 0 w 4781"/>
              <a:gd name="connsiteY3" fmla="*/ 0 h 463"/>
            </a:gdLst>
            <a:ahLst/>
            <a:cxnLst>
              <a:cxn ang="0">
                <a:pos x="connsiteX0" y="connsiteY0"/>
              </a:cxn>
              <a:cxn ang="0">
                <a:pos x="connsiteX1" y="connsiteY1"/>
              </a:cxn>
              <a:cxn ang="0">
                <a:pos x="connsiteX2" y="connsiteY2"/>
              </a:cxn>
              <a:cxn ang="0">
                <a:pos x="connsiteX3" y="connsiteY3"/>
              </a:cxn>
            </a:cxnLst>
            <a:rect l="l" t="t" r="r" b="b"/>
            <a:pathLst>
              <a:path w="4781" h="463">
                <a:moveTo>
                  <a:pt x="0" y="0"/>
                </a:moveTo>
                <a:lnTo>
                  <a:pt x="4781" y="463"/>
                </a:lnTo>
                <a:lnTo>
                  <a:pt x="0" y="46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 name="Block Arc 1"/>
          <p:cNvSpPr/>
          <p:nvPr/>
        </p:nvSpPr>
        <p:spPr>
          <a:xfrm>
            <a:off x="5791117" y="557758"/>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0" name="Block Arc 69"/>
          <p:cNvSpPr/>
          <p:nvPr/>
        </p:nvSpPr>
        <p:spPr>
          <a:xfrm>
            <a:off x="5791117" y="1251943"/>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8" name="Block Arc 87"/>
          <p:cNvSpPr/>
          <p:nvPr/>
        </p:nvSpPr>
        <p:spPr>
          <a:xfrm>
            <a:off x="5791117" y="1869558"/>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9" name="Block Arc 88"/>
          <p:cNvSpPr/>
          <p:nvPr/>
        </p:nvSpPr>
        <p:spPr>
          <a:xfrm>
            <a:off x="5791117" y="2534737"/>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0" name="Block Arc 89"/>
          <p:cNvSpPr/>
          <p:nvPr/>
        </p:nvSpPr>
        <p:spPr>
          <a:xfrm>
            <a:off x="5791117" y="3168758"/>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1" name="Block Arc 90"/>
          <p:cNvSpPr/>
          <p:nvPr/>
        </p:nvSpPr>
        <p:spPr>
          <a:xfrm>
            <a:off x="5791117" y="3795992"/>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2" name="Block Arc 91"/>
          <p:cNvSpPr/>
          <p:nvPr/>
        </p:nvSpPr>
        <p:spPr>
          <a:xfrm>
            <a:off x="5791117" y="4410718"/>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3" name="Block Arc 92"/>
          <p:cNvSpPr/>
          <p:nvPr/>
        </p:nvSpPr>
        <p:spPr>
          <a:xfrm>
            <a:off x="5791117" y="5085312"/>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4" name="Block Arc 93"/>
          <p:cNvSpPr/>
          <p:nvPr/>
        </p:nvSpPr>
        <p:spPr>
          <a:xfrm>
            <a:off x="5791117" y="5696637"/>
            <a:ext cx="609766" cy="580221"/>
          </a:xfrm>
          <a:prstGeom prst="blockArc">
            <a:avLst>
              <a:gd name="adj1" fmla="val 11105652"/>
              <a:gd name="adj2" fmla="val 5424571"/>
              <a:gd name="adj3" fmla="val 1908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nvGrpSpPr>
          <p:cNvPr id="45" name="Google Shape;627;p15">
            <a:extLst>
              <a:ext uri="{FF2B5EF4-FFF2-40B4-BE49-F238E27FC236}">
                <a16:creationId xmlns:a16="http://schemas.microsoft.com/office/drawing/2014/main" id="{FFDD543B-47ED-491E-AE37-F8D6874753DB}"/>
              </a:ext>
            </a:extLst>
          </p:cNvPr>
          <p:cNvGrpSpPr/>
          <p:nvPr/>
        </p:nvGrpSpPr>
        <p:grpSpPr>
          <a:xfrm>
            <a:off x="1442967" y="888791"/>
            <a:ext cx="3279157" cy="3472621"/>
            <a:chOff x="4627272" y="1687390"/>
            <a:chExt cx="3279157" cy="3472621"/>
          </a:xfrm>
        </p:grpSpPr>
        <p:sp>
          <p:nvSpPr>
            <p:cNvPr id="46" name="Google Shape;628;p15">
              <a:extLst>
                <a:ext uri="{FF2B5EF4-FFF2-40B4-BE49-F238E27FC236}">
                  <a16:creationId xmlns:a16="http://schemas.microsoft.com/office/drawing/2014/main" id="{E600D89B-6122-4B9F-96B2-E2E43A66EA71}"/>
                </a:ext>
              </a:extLst>
            </p:cNvPr>
            <p:cNvSpPr/>
            <p:nvPr/>
          </p:nvSpPr>
          <p:spPr>
            <a:xfrm>
              <a:off x="5281856" y="1687390"/>
              <a:ext cx="2023799" cy="1938411"/>
            </a:xfrm>
            <a:prstGeom prst="ellipse">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629;p15">
              <a:extLst>
                <a:ext uri="{FF2B5EF4-FFF2-40B4-BE49-F238E27FC236}">
                  <a16:creationId xmlns:a16="http://schemas.microsoft.com/office/drawing/2014/main" id="{255ECE41-0F2C-434A-B8D8-958151650B85}"/>
                </a:ext>
              </a:extLst>
            </p:cNvPr>
            <p:cNvSpPr txBox="1"/>
            <p:nvPr/>
          </p:nvSpPr>
          <p:spPr>
            <a:xfrm>
              <a:off x="4627272" y="3713502"/>
              <a:ext cx="3279157"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1">
                      <a:lumMod val="75000"/>
                    </a:schemeClr>
                  </a:solidFill>
                  <a:latin typeface="Arial"/>
                  <a:ea typeface="Arial"/>
                  <a:cs typeface="Arial"/>
                  <a:sym typeface="Arial"/>
                </a:rPr>
                <a:t>Thanks For Watching!</a:t>
              </a:r>
              <a:endParaRPr sz="4400">
                <a:solidFill>
                  <a:schemeClr val="accent1">
                    <a:lumMod val="75000"/>
                  </a:schemeClr>
                </a:solidFill>
              </a:endParaRPr>
            </a:p>
          </p:txBody>
        </p:sp>
      </p:grpSp>
      <p:sp>
        <p:nvSpPr>
          <p:cNvPr id="48" name="Google Shape;630;p15">
            <a:extLst>
              <a:ext uri="{FF2B5EF4-FFF2-40B4-BE49-F238E27FC236}">
                <a16:creationId xmlns:a16="http://schemas.microsoft.com/office/drawing/2014/main" id="{F4B08AEE-A35D-45E7-BF1F-3C2C212CD5A7}"/>
              </a:ext>
            </a:extLst>
          </p:cNvPr>
          <p:cNvSpPr txBox="1"/>
          <p:nvPr/>
        </p:nvSpPr>
        <p:spPr>
          <a:xfrm>
            <a:off x="1859648" y="5066133"/>
            <a:ext cx="2445794"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err="1">
                <a:solidFill>
                  <a:schemeClr val="accent1">
                    <a:lumMod val="75000"/>
                  </a:schemeClr>
                </a:solidFill>
                <a:latin typeface="Arial"/>
                <a:cs typeface="Arial"/>
                <a:sym typeface="Arial"/>
              </a:rPr>
              <a:t>Nhóm</a:t>
            </a:r>
            <a:r>
              <a:rPr lang="en-US" sz="4000" b="1">
                <a:solidFill>
                  <a:schemeClr val="accent1">
                    <a:lumMod val="75000"/>
                  </a:schemeClr>
                </a:solidFill>
                <a:latin typeface="Arial"/>
                <a:cs typeface="Arial"/>
                <a:sym typeface="Arial"/>
              </a:rPr>
              <a:t> 5</a:t>
            </a:r>
            <a:endParaRPr sz="4000" b="1">
              <a:solidFill>
                <a:schemeClr val="accent1">
                  <a:lumMod val="75000"/>
                </a:schemeClr>
              </a:solidFill>
            </a:endParaRPr>
          </a:p>
        </p:txBody>
      </p:sp>
    </p:spTree>
    <p:extLst>
      <p:ext uri="{BB962C8B-B14F-4D97-AF65-F5344CB8AC3E}">
        <p14:creationId xmlns:p14="http://schemas.microsoft.com/office/powerpoint/2010/main" val="2273171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Hình Bầu dục 4">
            <a:extLst>
              <a:ext uri="{FF2B5EF4-FFF2-40B4-BE49-F238E27FC236}">
                <a16:creationId xmlns:a16="http://schemas.microsoft.com/office/drawing/2014/main" id="{25BBFB2C-1877-4E39-9418-C85306CC9330}"/>
              </a:ext>
            </a:extLst>
          </p:cNvPr>
          <p:cNvSpPr/>
          <p:nvPr/>
        </p:nvSpPr>
        <p:spPr>
          <a:xfrm>
            <a:off x="5046941" y="1276141"/>
            <a:ext cx="2098115" cy="2074461"/>
          </a:xfrm>
          <a:prstGeom prst="ellipse">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7BE6668B-2094-4375-98C1-72A32037EE30}"/>
              </a:ext>
            </a:extLst>
          </p:cNvPr>
          <p:cNvSpPr txBox="1"/>
          <p:nvPr/>
        </p:nvSpPr>
        <p:spPr>
          <a:xfrm>
            <a:off x="4098089" y="3469578"/>
            <a:ext cx="3995822" cy="707886"/>
          </a:xfrm>
          <a:prstGeom prst="rect">
            <a:avLst/>
          </a:prstGeom>
          <a:solidFill>
            <a:schemeClr val="accent1">
              <a:lumMod val="40000"/>
              <a:lumOff val="60000"/>
            </a:schemeClr>
          </a:solidFill>
        </p:spPr>
        <p:txBody>
          <a:bodyPr wrap="square" rtlCol="0">
            <a:spAutoFit/>
          </a:bodyPr>
          <a:lstStyle/>
          <a:p>
            <a:pPr algn="ctr"/>
            <a:r>
              <a:rPr lang="en-US" sz="4000" b="1" err="1">
                <a:solidFill>
                  <a:schemeClr val="accent1">
                    <a:lumMod val="50000"/>
                  </a:schemeClr>
                </a:solidFill>
              </a:rPr>
              <a:t>Nhóm</a:t>
            </a:r>
            <a:r>
              <a:rPr lang="en-US" sz="4000" b="1">
                <a:solidFill>
                  <a:schemeClr val="accent1">
                    <a:lumMod val="50000"/>
                  </a:schemeClr>
                </a:solidFill>
              </a:rPr>
              <a:t> 5</a:t>
            </a:r>
            <a:endParaRPr lang="vi-VN" sz="4000" b="1">
              <a:solidFill>
                <a:schemeClr val="accent1">
                  <a:lumMod val="50000"/>
                </a:schemeClr>
              </a:solidFill>
            </a:endParaRPr>
          </a:p>
        </p:txBody>
      </p:sp>
      <p:sp>
        <p:nvSpPr>
          <p:cNvPr id="9" name="Hình chữ nhật: Góc Tròn 8">
            <a:extLst>
              <a:ext uri="{FF2B5EF4-FFF2-40B4-BE49-F238E27FC236}">
                <a16:creationId xmlns:a16="http://schemas.microsoft.com/office/drawing/2014/main" id="{04FE9CF1-841F-45C7-93B1-4DA3D6281DDD}"/>
              </a:ext>
            </a:extLst>
          </p:cNvPr>
          <p:cNvSpPr/>
          <p:nvPr/>
        </p:nvSpPr>
        <p:spPr>
          <a:xfrm>
            <a:off x="813916" y="8148412"/>
            <a:ext cx="3261545" cy="117565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Góc Tròn 12">
            <a:extLst>
              <a:ext uri="{FF2B5EF4-FFF2-40B4-BE49-F238E27FC236}">
                <a16:creationId xmlns:a16="http://schemas.microsoft.com/office/drawing/2014/main" id="{45BF4067-50C8-44BC-BFF5-020204A4F2D7}"/>
              </a:ext>
            </a:extLst>
          </p:cNvPr>
          <p:cNvSpPr/>
          <p:nvPr/>
        </p:nvSpPr>
        <p:spPr>
          <a:xfrm>
            <a:off x="4563626" y="10507791"/>
            <a:ext cx="3261545" cy="117565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ình chữ nhật: Góc Tròn 16">
            <a:extLst>
              <a:ext uri="{FF2B5EF4-FFF2-40B4-BE49-F238E27FC236}">
                <a16:creationId xmlns:a16="http://schemas.microsoft.com/office/drawing/2014/main" id="{FD8C9283-7B06-43F0-9442-7E569E449C2A}"/>
              </a:ext>
            </a:extLst>
          </p:cNvPr>
          <p:cNvSpPr/>
          <p:nvPr/>
        </p:nvSpPr>
        <p:spPr>
          <a:xfrm>
            <a:off x="8313335" y="16108849"/>
            <a:ext cx="3261545" cy="117565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ình chữ nhật: Góc Tròn 20">
            <a:extLst>
              <a:ext uri="{FF2B5EF4-FFF2-40B4-BE49-F238E27FC236}">
                <a16:creationId xmlns:a16="http://schemas.microsoft.com/office/drawing/2014/main" id="{9BC24A49-86AC-4408-8617-77AFA9825612}"/>
              </a:ext>
            </a:extLst>
          </p:cNvPr>
          <p:cNvSpPr/>
          <p:nvPr/>
        </p:nvSpPr>
        <p:spPr>
          <a:xfrm>
            <a:off x="8313336" y="12107991"/>
            <a:ext cx="3261545" cy="117565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ình chữ nhật: Góc Tròn 24">
            <a:extLst>
              <a:ext uri="{FF2B5EF4-FFF2-40B4-BE49-F238E27FC236}">
                <a16:creationId xmlns:a16="http://schemas.microsoft.com/office/drawing/2014/main" id="{F69F4BDF-D909-4EA9-A93B-DDAC5A5320D3}"/>
              </a:ext>
            </a:extLst>
          </p:cNvPr>
          <p:cNvSpPr/>
          <p:nvPr/>
        </p:nvSpPr>
        <p:spPr>
          <a:xfrm>
            <a:off x="4563625" y="14314114"/>
            <a:ext cx="3261545" cy="117565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Isosceles Triangle 3">
            <a:extLst>
              <a:ext uri="{FF2B5EF4-FFF2-40B4-BE49-F238E27FC236}">
                <a16:creationId xmlns:a16="http://schemas.microsoft.com/office/drawing/2014/main" id="{6ACB0BE6-9BC6-4B51-8E82-900D2CD30E46}"/>
              </a:ext>
            </a:extLst>
          </p:cNvPr>
          <p:cNvSpPr/>
          <p:nvPr/>
        </p:nvSpPr>
        <p:spPr>
          <a:xfrm rot="14502387">
            <a:off x="-4118006" y="-123984"/>
            <a:ext cx="781604" cy="718827"/>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Isosceles Triangle 3">
            <a:extLst>
              <a:ext uri="{FF2B5EF4-FFF2-40B4-BE49-F238E27FC236}">
                <a16:creationId xmlns:a16="http://schemas.microsoft.com/office/drawing/2014/main" id="{CF42425B-9A97-416D-A4B8-211B5D358DFE}"/>
              </a:ext>
            </a:extLst>
          </p:cNvPr>
          <p:cNvSpPr/>
          <p:nvPr/>
        </p:nvSpPr>
        <p:spPr>
          <a:xfrm rot="5644937">
            <a:off x="14134108" y="-2676583"/>
            <a:ext cx="724102" cy="5211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Isosceles Triangle 3">
            <a:extLst>
              <a:ext uri="{FF2B5EF4-FFF2-40B4-BE49-F238E27FC236}">
                <a16:creationId xmlns:a16="http://schemas.microsoft.com/office/drawing/2014/main" id="{E85457AC-A6A6-49D4-80E2-7E05DF5507A5}"/>
              </a:ext>
            </a:extLst>
          </p:cNvPr>
          <p:cNvSpPr/>
          <p:nvPr/>
        </p:nvSpPr>
        <p:spPr>
          <a:xfrm rot="6807935">
            <a:off x="-4243660" y="6498587"/>
            <a:ext cx="781604" cy="718827"/>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Isosceles Triangle 3">
            <a:extLst>
              <a:ext uri="{FF2B5EF4-FFF2-40B4-BE49-F238E27FC236}">
                <a16:creationId xmlns:a16="http://schemas.microsoft.com/office/drawing/2014/main" id="{50DF39E7-F0F7-4270-8057-6A02BB0F399E}"/>
              </a:ext>
            </a:extLst>
          </p:cNvPr>
          <p:cNvSpPr/>
          <p:nvPr/>
        </p:nvSpPr>
        <p:spPr>
          <a:xfrm rot="10863956">
            <a:off x="12646195" y="7887818"/>
            <a:ext cx="724102" cy="5211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Isosceles Triangle 3">
            <a:extLst>
              <a:ext uri="{FF2B5EF4-FFF2-40B4-BE49-F238E27FC236}">
                <a16:creationId xmlns:a16="http://schemas.microsoft.com/office/drawing/2014/main" id="{67F9B286-687C-4A30-A2AC-72D13DFC6415}"/>
              </a:ext>
            </a:extLst>
          </p:cNvPr>
          <p:cNvSpPr/>
          <p:nvPr/>
        </p:nvSpPr>
        <p:spPr>
          <a:xfrm rot="10863956">
            <a:off x="-1081872" y="-1854135"/>
            <a:ext cx="724102" cy="5211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Isosceles Triangle 3">
            <a:extLst>
              <a:ext uri="{FF2B5EF4-FFF2-40B4-BE49-F238E27FC236}">
                <a16:creationId xmlns:a16="http://schemas.microsoft.com/office/drawing/2014/main" id="{605CB38B-D178-4B83-B32E-8555069274B6}"/>
              </a:ext>
            </a:extLst>
          </p:cNvPr>
          <p:cNvSpPr/>
          <p:nvPr/>
        </p:nvSpPr>
        <p:spPr>
          <a:xfrm rot="5313045">
            <a:off x="14117855" y="1910591"/>
            <a:ext cx="724102" cy="588795"/>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Isosceles Triangle 3">
            <a:extLst>
              <a:ext uri="{FF2B5EF4-FFF2-40B4-BE49-F238E27FC236}">
                <a16:creationId xmlns:a16="http://schemas.microsoft.com/office/drawing/2014/main" id="{32189CFA-D67B-4849-A28F-E9F91F5BACA8}"/>
              </a:ext>
            </a:extLst>
          </p:cNvPr>
          <p:cNvSpPr/>
          <p:nvPr/>
        </p:nvSpPr>
        <p:spPr>
          <a:xfrm rot="5313045">
            <a:off x="-2196809" y="2900363"/>
            <a:ext cx="724102" cy="588795"/>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Isosceles Triangle 3">
            <a:extLst>
              <a:ext uri="{FF2B5EF4-FFF2-40B4-BE49-F238E27FC236}">
                <a16:creationId xmlns:a16="http://schemas.microsoft.com/office/drawing/2014/main" id="{58F82A3B-2CE8-45EC-BB6A-305DAB5721B8}"/>
              </a:ext>
            </a:extLst>
          </p:cNvPr>
          <p:cNvSpPr/>
          <p:nvPr/>
        </p:nvSpPr>
        <p:spPr>
          <a:xfrm rot="7348457">
            <a:off x="8258563" y="-1828546"/>
            <a:ext cx="724102" cy="588795"/>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Isosceles Triangle 3">
            <a:extLst>
              <a:ext uri="{FF2B5EF4-FFF2-40B4-BE49-F238E27FC236}">
                <a16:creationId xmlns:a16="http://schemas.microsoft.com/office/drawing/2014/main" id="{7B6F3BB0-969B-4F3B-B5CD-E2E8913EFCFC}"/>
              </a:ext>
            </a:extLst>
          </p:cNvPr>
          <p:cNvSpPr/>
          <p:nvPr/>
        </p:nvSpPr>
        <p:spPr>
          <a:xfrm rot="7348457">
            <a:off x="3169933" y="-1923256"/>
            <a:ext cx="724102" cy="588795"/>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Isosceles Triangle 3">
            <a:extLst>
              <a:ext uri="{FF2B5EF4-FFF2-40B4-BE49-F238E27FC236}">
                <a16:creationId xmlns:a16="http://schemas.microsoft.com/office/drawing/2014/main" id="{EFDD432D-2ADB-4F1F-B693-C4F5097C14DA}"/>
              </a:ext>
            </a:extLst>
          </p:cNvPr>
          <p:cNvSpPr/>
          <p:nvPr/>
        </p:nvSpPr>
        <p:spPr>
          <a:xfrm rot="10649136">
            <a:off x="15208667" y="789982"/>
            <a:ext cx="724102" cy="5211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Hình chữ nhật: Góc Tròn 24">
            <a:extLst>
              <a:ext uri="{FF2B5EF4-FFF2-40B4-BE49-F238E27FC236}">
                <a16:creationId xmlns:a16="http://schemas.microsoft.com/office/drawing/2014/main" id="{74E46977-7626-44C9-BAD6-619C43026998}"/>
              </a:ext>
            </a:extLst>
          </p:cNvPr>
          <p:cNvSpPr/>
          <p:nvPr/>
        </p:nvSpPr>
        <p:spPr>
          <a:xfrm>
            <a:off x="713196" y="12354485"/>
            <a:ext cx="3261545" cy="117565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96494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17" name="Nhóm 16">
            <a:extLst>
              <a:ext uri="{FF2B5EF4-FFF2-40B4-BE49-F238E27FC236}">
                <a16:creationId xmlns:a16="http://schemas.microsoft.com/office/drawing/2014/main" id="{367E7617-690E-4E18-8AAC-5AFC3B043A22}"/>
              </a:ext>
            </a:extLst>
          </p:cNvPr>
          <p:cNvGrpSpPr/>
          <p:nvPr/>
        </p:nvGrpSpPr>
        <p:grpSpPr>
          <a:xfrm>
            <a:off x="813916" y="3567164"/>
            <a:ext cx="3261545" cy="1175657"/>
            <a:chOff x="813916" y="3567164"/>
            <a:chExt cx="3261545" cy="1175657"/>
          </a:xfrm>
          <a:solidFill>
            <a:schemeClr val="tx2">
              <a:lumMod val="60000"/>
              <a:lumOff val="40000"/>
            </a:schemeClr>
          </a:solidFill>
        </p:grpSpPr>
        <p:sp>
          <p:nvSpPr>
            <p:cNvPr id="2" name="Hình chữ nhật: Góc Tròn 1">
              <a:extLst>
                <a:ext uri="{FF2B5EF4-FFF2-40B4-BE49-F238E27FC236}">
                  <a16:creationId xmlns:a16="http://schemas.microsoft.com/office/drawing/2014/main" id="{68945D91-B1BC-41D0-8585-DB9A0BBEDCA1}"/>
                </a:ext>
              </a:extLst>
            </p:cNvPr>
            <p:cNvSpPr/>
            <p:nvPr/>
          </p:nvSpPr>
          <p:spPr>
            <a:xfrm>
              <a:off x="813916" y="3567164"/>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0816EB4A-8EB4-4E1D-B1CC-1334E9343008}"/>
                </a:ext>
              </a:extLst>
            </p:cNvPr>
            <p:cNvSpPr/>
            <p:nvPr/>
          </p:nvSpPr>
          <p:spPr>
            <a:xfrm>
              <a:off x="1076351" y="3730425"/>
              <a:ext cx="864159" cy="843491"/>
            </a:xfrm>
            <a:prstGeom prst="ellipse">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C4B86A47-5C19-4368-81DC-1E95975B048C}"/>
                </a:ext>
              </a:extLst>
            </p:cNvPr>
            <p:cNvSpPr txBox="1"/>
            <p:nvPr/>
          </p:nvSpPr>
          <p:spPr>
            <a:xfrm>
              <a:off x="2040991" y="3910795"/>
              <a:ext cx="1570181" cy="461665"/>
            </a:xfrm>
            <a:prstGeom prst="rect">
              <a:avLst/>
            </a:prstGeom>
            <a:grpFill/>
          </p:spPr>
          <p:txBody>
            <a:bodyPr wrap="square" rtlCol="0">
              <a:spAutoFit/>
            </a:bodyPr>
            <a:lstStyle/>
            <a:p>
              <a:r>
                <a:rPr lang="vi-VN" sz="2400" b="1">
                  <a:solidFill>
                    <a:schemeClr val="accent4">
                      <a:lumMod val="20000"/>
                      <a:lumOff val="80000"/>
                    </a:schemeClr>
                  </a:solidFill>
                </a:rPr>
                <a:t>Tên</a:t>
              </a:r>
            </a:p>
          </p:txBody>
        </p:sp>
      </p:grpSp>
      <p:grpSp>
        <p:nvGrpSpPr>
          <p:cNvPr id="22" name="Nhóm 21">
            <a:extLst>
              <a:ext uri="{FF2B5EF4-FFF2-40B4-BE49-F238E27FC236}">
                <a16:creationId xmlns:a16="http://schemas.microsoft.com/office/drawing/2014/main" id="{7B0CCB11-D359-42C4-B386-AF315AE5C996}"/>
              </a:ext>
            </a:extLst>
          </p:cNvPr>
          <p:cNvGrpSpPr/>
          <p:nvPr/>
        </p:nvGrpSpPr>
        <p:grpSpPr>
          <a:xfrm>
            <a:off x="4563626" y="3564343"/>
            <a:ext cx="3261545" cy="1175657"/>
            <a:chOff x="4563626" y="3564343"/>
            <a:chExt cx="3261545" cy="1175657"/>
          </a:xfrm>
          <a:solidFill>
            <a:schemeClr val="tx2">
              <a:lumMod val="60000"/>
              <a:lumOff val="40000"/>
            </a:schemeClr>
          </a:solidFill>
        </p:grpSpPr>
        <p:sp>
          <p:nvSpPr>
            <p:cNvPr id="7" name="Hình chữ nhật: Góc Tròn 6">
              <a:extLst>
                <a:ext uri="{FF2B5EF4-FFF2-40B4-BE49-F238E27FC236}">
                  <a16:creationId xmlns:a16="http://schemas.microsoft.com/office/drawing/2014/main" id="{C8B3C578-AC45-411C-AEE3-BD3FD6485515}"/>
                </a:ext>
              </a:extLst>
            </p:cNvPr>
            <p:cNvSpPr/>
            <p:nvPr/>
          </p:nvSpPr>
          <p:spPr>
            <a:xfrm>
              <a:off x="4563626" y="3564343"/>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ầu dục 11">
              <a:extLst>
                <a:ext uri="{FF2B5EF4-FFF2-40B4-BE49-F238E27FC236}">
                  <a16:creationId xmlns:a16="http://schemas.microsoft.com/office/drawing/2014/main" id="{8ADA9236-D406-4951-870B-CD1F5A4CD163}"/>
                </a:ext>
              </a:extLst>
            </p:cNvPr>
            <p:cNvSpPr/>
            <p:nvPr/>
          </p:nvSpPr>
          <p:spPr>
            <a:xfrm>
              <a:off x="4743676" y="3724076"/>
              <a:ext cx="864159" cy="843491"/>
            </a:xfrm>
            <a:prstGeom prst="ellipse">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9DD7F2E1-9BCC-4681-AE14-9A8BE73C9AA8}"/>
                </a:ext>
              </a:extLst>
            </p:cNvPr>
            <p:cNvSpPr txBox="1"/>
            <p:nvPr/>
          </p:nvSpPr>
          <p:spPr>
            <a:xfrm>
              <a:off x="5713982" y="3913801"/>
              <a:ext cx="1570181" cy="461665"/>
            </a:xfrm>
            <a:prstGeom prst="rect">
              <a:avLst/>
            </a:prstGeom>
            <a:grpFill/>
          </p:spPr>
          <p:txBody>
            <a:bodyPr wrap="square" rtlCol="0">
              <a:spAutoFit/>
            </a:bodyPr>
            <a:lstStyle/>
            <a:p>
              <a:r>
                <a:rPr lang="vi-VN" sz="2400" b="1">
                  <a:solidFill>
                    <a:schemeClr val="accent4">
                      <a:lumMod val="20000"/>
                      <a:lumOff val="80000"/>
                    </a:schemeClr>
                  </a:solidFill>
                </a:rPr>
                <a:t>Tên</a:t>
              </a:r>
            </a:p>
          </p:txBody>
        </p:sp>
      </p:grpSp>
      <p:grpSp>
        <p:nvGrpSpPr>
          <p:cNvPr id="27" name="Nhóm 26">
            <a:extLst>
              <a:ext uri="{FF2B5EF4-FFF2-40B4-BE49-F238E27FC236}">
                <a16:creationId xmlns:a16="http://schemas.microsoft.com/office/drawing/2014/main" id="{039480FA-5BCE-40A8-BD81-9947DD7BB29C}"/>
              </a:ext>
            </a:extLst>
          </p:cNvPr>
          <p:cNvGrpSpPr/>
          <p:nvPr/>
        </p:nvGrpSpPr>
        <p:grpSpPr>
          <a:xfrm>
            <a:off x="4559022" y="4970978"/>
            <a:ext cx="3261545" cy="1175657"/>
            <a:chOff x="6397451" y="5076001"/>
            <a:chExt cx="3261545" cy="1175657"/>
          </a:xfrm>
          <a:solidFill>
            <a:schemeClr val="tx2">
              <a:lumMod val="60000"/>
              <a:lumOff val="40000"/>
            </a:schemeClr>
          </a:solidFill>
        </p:grpSpPr>
        <p:sp>
          <p:nvSpPr>
            <p:cNvPr id="10" name="Hình chữ nhật: Góc Tròn 9">
              <a:extLst>
                <a:ext uri="{FF2B5EF4-FFF2-40B4-BE49-F238E27FC236}">
                  <a16:creationId xmlns:a16="http://schemas.microsoft.com/office/drawing/2014/main" id="{2C4C471D-0E21-4DBD-9153-74D6B0501860}"/>
                </a:ext>
              </a:extLst>
            </p:cNvPr>
            <p:cNvSpPr/>
            <p:nvPr/>
          </p:nvSpPr>
          <p:spPr>
            <a:xfrm>
              <a:off x="6397451" y="5076001"/>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4">
              <a:extLst>
                <a:ext uri="{FF2B5EF4-FFF2-40B4-BE49-F238E27FC236}">
                  <a16:creationId xmlns:a16="http://schemas.microsoft.com/office/drawing/2014/main" id="{ED68515B-CFC7-4C02-BA86-216670528DCD}"/>
                </a:ext>
              </a:extLst>
            </p:cNvPr>
            <p:cNvSpPr/>
            <p:nvPr/>
          </p:nvSpPr>
          <p:spPr>
            <a:xfrm>
              <a:off x="6614058" y="5242082"/>
              <a:ext cx="864159" cy="843491"/>
            </a:xfrm>
            <a:prstGeom prst="ellipse">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AC57F7DD-9C97-4211-BD44-72C99099CDB1}"/>
                </a:ext>
              </a:extLst>
            </p:cNvPr>
            <p:cNvSpPr txBox="1"/>
            <p:nvPr/>
          </p:nvSpPr>
          <p:spPr>
            <a:xfrm>
              <a:off x="7602819" y="5451529"/>
              <a:ext cx="1570181" cy="461665"/>
            </a:xfrm>
            <a:prstGeom prst="rect">
              <a:avLst/>
            </a:prstGeom>
            <a:grpFill/>
          </p:spPr>
          <p:txBody>
            <a:bodyPr wrap="square" rtlCol="0">
              <a:spAutoFit/>
            </a:bodyPr>
            <a:lstStyle/>
            <a:p>
              <a:r>
                <a:rPr lang="vi-VN" sz="2400" b="1">
                  <a:solidFill>
                    <a:schemeClr val="accent4">
                      <a:lumMod val="20000"/>
                      <a:lumOff val="80000"/>
                    </a:schemeClr>
                  </a:solidFill>
                </a:rPr>
                <a:t>Tên</a:t>
              </a:r>
            </a:p>
          </p:txBody>
        </p:sp>
      </p:grpSp>
      <p:grpSp>
        <p:nvGrpSpPr>
          <p:cNvPr id="25" name="Nhóm 24">
            <a:extLst>
              <a:ext uri="{FF2B5EF4-FFF2-40B4-BE49-F238E27FC236}">
                <a16:creationId xmlns:a16="http://schemas.microsoft.com/office/drawing/2014/main" id="{9C21E823-7A0C-492B-B29E-96917F450E6A}"/>
              </a:ext>
            </a:extLst>
          </p:cNvPr>
          <p:cNvGrpSpPr/>
          <p:nvPr/>
        </p:nvGrpSpPr>
        <p:grpSpPr>
          <a:xfrm>
            <a:off x="8313336" y="3564343"/>
            <a:ext cx="3261545" cy="1175657"/>
            <a:chOff x="8313336" y="3564343"/>
            <a:chExt cx="3261545" cy="1175657"/>
          </a:xfrm>
          <a:solidFill>
            <a:schemeClr val="tx2">
              <a:lumMod val="60000"/>
              <a:lumOff val="40000"/>
            </a:schemeClr>
          </a:solidFill>
        </p:grpSpPr>
        <p:sp>
          <p:nvSpPr>
            <p:cNvPr id="8" name="Hình chữ nhật: Góc Tròn 7">
              <a:extLst>
                <a:ext uri="{FF2B5EF4-FFF2-40B4-BE49-F238E27FC236}">
                  <a16:creationId xmlns:a16="http://schemas.microsoft.com/office/drawing/2014/main" id="{ACFF0153-C11D-4633-BE09-4075EDB40BF2}"/>
                </a:ext>
              </a:extLst>
            </p:cNvPr>
            <p:cNvSpPr/>
            <p:nvPr/>
          </p:nvSpPr>
          <p:spPr>
            <a:xfrm>
              <a:off x="8313336" y="3564343"/>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ình Bầu dục 12">
              <a:extLst>
                <a:ext uri="{FF2B5EF4-FFF2-40B4-BE49-F238E27FC236}">
                  <a16:creationId xmlns:a16="http://schemas.microsoft.com/office/drawing/2014/main" id="{D25CC3A2-0D33-4D9A-AB9C-4D84DACC18C3}"/>
                </a:ext>
              </a:extLst>
            </p:cNvPr>
            <p:cNvSpPr/>
            <p:nvPr/>
          </p:nvSpPr>
          <p:spPr>
            <a:xfrm>
              <a:off x="8501759" y="3719883"/>
              <a:ext cx="864159" cy="843491"/>
            </a:xfrm>
            <a:prstGeom prst="ellipse">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ộp Văn bản 19">
              <a:extLst>
                <a:ext uri="{FF2B5EF4-FFF2-40B4-BE49-F238E27FC236}">
                  <a16:creationId xmlns:a16="http://schemas.microsoft.com/office/drawing/2014/main" id="{0BAB3AEA-9CA1-4C20-B6BC-DEC56079726D}"/>
                </a:ext>
              </a:extLst>
            </p:cNvPr>
            <p:cNvSpPr txBox="1"/>
            <p:nvPr/>
          </p:nvSpPr>
          <p:spPr>
            <a:xfrm>
              <a:off x="9545468" y="3921339"/>
              <a:ext cx="1570181" cy="461665"/>
            </a:xfrm>
            <a:prstGeom prst="rect">
              <a:avLst/>
            </a:prstGeom>
            <a:grpFill/>
          </p:spPr>
          <p:txBody>
            <a:bodyPr wrap="square" rtlCol="0">
              <a:spAutoFit/>
            </a:bodyPr>
            <a:lstStyle/>
            <a:p>
              <a:r>
                <a:rPr lang="vi-VN" sz="2400" b="1">
                  <a:solidFill>
                    <a:schemeClr val="accent4">
                      <a:lumMod val="20000"/>
                      <a:lumOff val="80000"/>
                    </a:schemeClr>
                  </a:solidFill>
                </a:rPr>
                <a:t>Tên</a:t>
              </a:r>
            </a:p>
          </p:txBody>
        </p:sp>
      </p:grpSp>
      <p:grpSp>
        <p:nvGrpSpPr>
          <p:cNvPr id="26" name="Nhóm 25">
            <a:extLst>
              <a:ext uri="{FF2B5EF4-FFF2-40B4-BE49-F238E27FC236}">
                <a16:creationId xmlns:a16="http://schemas.microsoft.com/office/drawing/2014/main" id="{035A5701-38B9-47F1-B090-631C4BA0009B}"/>
              </a:ext>
            </a:extLst>
          </p:cNvPr>
          <p:cNvGrpSpPr/>
          <p:nvPr/>
        </p:nvGrpSpPr>
        <p:grpSpPr>
          <a:xfrm>
            <a:off x="836544" y="4953410"/>
            <a:ext cx="3261545" cy="1175657"/>
            <a:chOff x="2346290" y="5089491"/>
            <a:chExt cx="3261545" cy="1175657"/>
          </a:xfrm>
          <a:solidFill>
            <a:schemeClr val="tx2">
              <a:lumMod val="60000"/>
              <a:lumOff val="40000"/>
            </a:schemeClr>
          </a:solidFill>
        </p:grpSpPr>
        <p:sp>
          <p:nvSpPr>
            <p:cNvPr id="9" name="Hình chữ nhật: Góc Tròn 8">
              <a:extLst>
                <a:ext uri="{FF2B5EF4-FFF2-40B4-BE49-F238E27FC236}">
                  <a16:creationId xmlns:a16="http://schemas.microsoft.com/office/drawing/2014/main" id="{EB005012-DC2E-4210-B5A1-82B59107D97C}"/>
                </a:ext>
              </a:extLst>
            </p:cNvPr>
            <p:cNvSpPr/>
            <p:nvPr/>
          </p:nvSpPr>
          <p:spPr>
            <a:xfrm>
              <a:off x="2346290" y="5089491"/>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30C175EA-0AF5-4F94-8940-C4748825D952}"/>
                </a:ext>
              </a:extLst>
            </p:cNvPr>
            <p:cNvSpPr/>
            <p:nvPr/>
          </p:nvSpPr>
          <p:spPr>
            <a:xfrm>
              <a:off x="2613577" y="5242083"/>
              <a:ext cx="864159" cy="843491"/>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1207AD46-DA62-46BD-B8DD-CD8EFC19FA71}"/>
                </a:ext>
              </a:extLst>
            </p:cNvPr>
            <p:cNvSpPr txBox="1"/>
            <p:nvPr/>
          </p:nvSpPr>
          <p:spPr>
            <a:xfrm>
              <a:off x="3602338" y="5324091"/>
              <a:ext cx="1570181" cy="646331"/>
            </a:xfrm>
            <a:prstGeom prst="rect">
              <a:avLst/>
            </a:prstGeom>
            <a:grpFill/>
          </p:spPr>
          <p:txBody>
            <a:bodyPr wrap="square" rtlCol="0">
              <a:spAutoFit/>
            </a:bodyPr>
            <a:lstStyle/>
            <a:p>
              <a:r>
                <a:rPr lang="en-US" b="1">
                  <a:solidFill>
                    <a:schemeClr val="accent1">
                      <a:lumMod val="50000"/>
                    </a:schemeClr>
                  </a:solidFill>
                </a:rPr>
                <a:t>Chiu </a:t>
              </a:r>
              <a:r>
                <a:rPr lang="en-US" b="1" err="1">
                  <a:solidFill>
                    <a:schemeClr val="accent1">
                      <a:lumMod val="50000"/>
                    </a:schemeClr>
                  </a:solidFill>
                </a:rPr>
                <a:t>Thùy</a:t>
              </a:r>
              <a:r>
                <a:rPr lang="en-US" b="1">
                  <a:solidFill>
                    <a:schemeClr val="accent1">
                      <a:lumMod val="50000"/>
                    </a:schemeClr>
                  </a:solidFill>
                </a:rPr>
                <a:t> </a:t>
              </a:r>
              <a:r>
                <a:rPr lang="en-US" b="1" err="1">
                  <a:solidFill>
                    <a:schemeClr val="accent1">
                      <a:lumMod val="50000"/>
                    </a:schemeClr>
                  </a:solidFill>
                </a:rPr>
                <a:t>Tỷ</a:t>
              </a:r>
              <a:endParaRPr lang="en-US" b="1">
                <a:solidFill>
                  <a:schemeClr val="accent1">
                    <a:lumMod val="50000"/>
                  </a:schemeClr>
                </a:solidFill>
              </a:endParaRPr>
            </a:p>
            <a:p>
              <a:r>
                <a:rPr lang="en-US" b="1">
                  <a:solidFill>
                    <a:schemeClr val="accent1">
                      <a:lumMod val="50000"/>
                    </a:schemeClr>
                  </a:solidFill>
                </a:rPr>
                <a:t>DH51800705</a:t>
              </a:r>
              <a:endParaRPr lang="vi-VN" b="1">
                <a:solidFill>
                  <a:schemeClr val="accent1">
                    <a:lumMod val="50000"/>
                  </a:schemeClr>
                </a:solidFill>
              </a:endParaRPr>
            </a:p>
          </p:txBody>
        </p:sp>
      </p:grpSp>
      <p:sp>
        <p:nvSpPr>
          <p:cNvPr id="29" name="Hình Bầu dục 28">
            <a:extLst>
              <a:ext uri="{FF2B5EF4-FFF2-40B4-BE49-F238E27FC236}">
                <a16:creationId xmlns:a16="http://schemas.microsoft.com/office/drawing/2014/main" id="{DEF9ADC4-2E2C-44CA-8066-5D2238287358}"/>
              </a:ext>
            </a:extLst>
          </p:cNvPr>
          <p:cNvSpPr/>
          <p:nvPr/>
        </p:nvSpPr>
        <p:spPr>
          <a:xfrm>
            <a:off x="5046941" y="112821"/>
            <a:ext cx="2098115" cy="2074461"/>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ộp Văn bản 29">
            <a:extLst>
              <a:ext uri="{FF2B5EF4-FFF2-40B4-BE49-F238E27FC236}">
                <a16:creationId xmlns:a16="http://schemas.microsoft.com/office/drawing/2014/main" id="{199FE1BC-84CF-45F2-A497-226CF91B69BA}"/>
              </a:ext>
            </a:extLst>
          </p:cNvPr>
          <p:cNvSpPr txBox="1"/>
          <p:nvPr/>
        </p:nvSpPr>
        <p:spPr>
          <a:xfrm>
            <a:off x="4098089" y="2189028"/>
            <a:ext cx="3995822" cy="707886"/>
          </a:xfrm>
          <a:prstGeom prst="rect">
            <a:avLst/>
          </a:prstGeom>
          <a:solidFill>
            <a:schemeClr val="accent1">
              <a:lumMod val="40000"/>
              <a:lumOff val="60000"/>
            </a:schemeClr>
          </a:solidFill>
        </p:spPr>
        <p:txBody>
          <a:bodyPr wrap="square" rtlCol="0">
            <a:spAutoFit/>
          </a:bodyPr>
          <a:lstStyle/>
          <a:p>
            <a:pPr algn="ctr"/>
            <a:r>
              <a:rPr lang="en-US" sz="4000" b="1" err="1">
                <a:solidFill>
                  <a:schemeClr val="accent1">
                    <a:lumMod val="50000"/>
                  </a:schemeClr>
                </a:solidFill>
              </a:rPr>
              <a:t>Nhóm</a:t>
            </a:r>
            <a:r>
              <a:rPr lang="en-US" sz="4000" b="1">
                <a:solidFill>
                  <a:schemeClr val="accent1">
                    <a:lumMod val="50000"/>
                  </a:schemeClr>
                </a:solidFill>
              </a:rPr>
              <a:t> 5</a:t>
            </a:r>
            <a:endParaRPr lang="vi-VN" sz="4000" b="1">
              <a:solidFill>
                <a:schemeClr val="accent1">
                  <a:lumMod val="50000"/>
                </a:schemeClr>
              </a:solidFill>
            </a:endParaRPr>
          </a:p>
        </p:txBody>
      </p:sp>
      <p:sp>
        <p:nvSpPr>
          <p:cNvPr id="4" name="Isosceles Triangle 3">
            <a:extLst>
              <a:ext uri="{FF2B5EF4-FFF2-40B4-BE49-F238E27FC236}">
                <a16:creationId xmlns:a16="http://schemas.microsoft.com/office/drawing/2014/main" id="{C54E5F28-FD0B-43E1-9B53-49C52B2FB59D}"/>
              </a:ext>
            </a:extLst>
          </p:cNvPr>
          <p:cNvSpPr/>
          <p:nvPr/>
        </p:nvSpPr>
        <p:spPr>
          <a:xfrm rot="6013877">
            <a:off x="757752" y="930805"/>
            <a:ext cx="781604" cy="718827"/>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Isosceles Triangle 3">
            <a:extLst>
              <a:ext uri="{FF2B5EF4-FFF2-40B4-BE49-F238E27FC236}">
                <a16:creationId xmlns:a16="http://schemas.microsoft.com/office/drawing/2014/main" id="{EE31EDF2-8B4C-4E0C-A4FA-F8A84EC42710}"/>
              </a:ext>
            </a:extLst>
          </p:cNvPr>
          <p:cNvSpPr/>
          <p:nvPr/>
        </p:nvSpPr>
        <p:spPr>
          <a:xfrm rot="18756427">
            <a:off x="9968508" y="650817"/>
            <a:ext cx="724102" cy="5211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Isosceles Triangle 3">
            <a:extLst>
              <a:ext uri="{FF2B5EF4-FFF2-40B4-BE49-F238E27FC236}">
                <a16:creationId xmlns:a16="http://schemas.microsoft.com/office/drawing/2014/main" id="{DA36CA9A-FDB0-40A1-AFC9-83BEBDEAEF7C}"/>
              </a:ext>
            </a:extLst>
          </p:cNvPr>
          <p:cNvSpPr/>
          <p:nvPr/>
        </p:nvSpPr>
        <p:spPr>
          <a:xfrm rot="19919425">
            <a:off x="-46860" y="5905735"/>
            <a:ext cx="781604" cy="718827"/>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Isosceles Triangle 3">
            <a:extLst>
              <a:ext uri="{FF2B5EF4-FFF2-40B4-BE49-F238E27FC236}">
                <a16:creationId xmlns:a16="http://schemas.microsoft.com/office/drawing/2014/main" id="{143AFB4F-A587-4610-A7EF-4B31B754FF9B}"/>
              </a:ext>
            </a:extLst>
          </p:cNvPr>
          <p:cNvSpPr/>
          <p:nvPr/>
        </p:nvSpPr>
        <p:spPr>
          <a:xfrm rot="2375446">
            <a:off x="11459898" y="6151509"/>
            <a:ext cx="724102" cy="5211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Isosceles Triangle 3">
            <a:extLst>
              <a:ext uri="{FF2B5EF4-FFF2-40B4-BE49-F238E27FC236}">
                <a16:creationId xmlns:a16="http://schemas.microsoft.com/office/drawing/2014/main" id="{D3334EF8-E99A-4797-8776-6D0FEE2574CD}"/>
              </a:ext>
            </a:extLst>
          </p:cNvPr>
          <p:cNvSpPr/>
          <p:nvPr/>
        </p:nvSpPr>
        <p:spPr>
          <a:xfrm rot="2375446">
            <a:off x="3615012" y="1158354"/>
            <a:ext cx="724102" cy="5211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Isosceles Triangle 3">
            <a:extLst>
              <a:ext uri="{FF2B5EF4-FFF2-40B4-BE49-F238E27FC236}">
                <a16:creationId xmlns:a16="http://schemas.microsoft.com/office/drawing/2014/main" id="{F1848110-80A7-410B-8EC8-A873ECFA17E8}"/>
              </a:ext>
            </a:extLst>
          </p:cNvPr>
          <p:cNvSpPr/>
          <p:nvPr/>
        </p:nvSpPr>
        <p:spPr>
          <a:xfrm rot="18424535">
            <a:off x="8837917" y="1832053"/>
            <a:ext cx="724102" cy="588795"/>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Isosceles Triangle 3">
            <a:extLst>
              <a:ext uri="{FF2B5EF4-FFF2-40B4-BE49-F238E27FC236}">
                <a16:creationId xmlns:a16="http://schemas.microsoft.com/office/drawing/2014/main" id="{4A82A809-649C-462B-BE0B-5600B57427A0}"/>
              </a:ext>
            </a:extLst>
          </p:cNvPr>
          <p:cNvSpPr/>
          <p:nvPr/>
        </p:nvSpPr>
        <p:spPr>
          <a:xfrm rot="18424535">
            <a:off x="1678940" y="2175690"/>
            <a:ext cx="724102" cy="588795"/>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Isosceles Triangle 3">
            <a:extLst>
              <a:ext uri="{FF2B5EF4-FFF2-40B4-BE49-F238E27FC236}">
                <a16:creationId xmlns:a16="http://schemas.microsoft.com/office/drawing/2014/main" id="{1B9CDDBE-50AC-422A-AED4-1698E60A7403}"/>
              </a:ext>
            </a:extLst>
          </p:cNvPr>
          <p:cNvSpPr/>
          <p:nvPr/>
        </p:nvSpPr>
        <p:spPr>
          <a:xfrm rot="20459947">
            <a:off x="7860956" y="390471"/>
            <a:ext cx="724102" cy="588795"/>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Isosceles Triangle 3">
            <a:extLst>
              <a:ext uri="{FF2B5EF4-FFF2-40B4-BE49-F238E27FC236}">
                <a16:creationId xmlns:a16="http://schemas.microsoft.com/office/drawing/2014/main" id="{56804DF9-7E08-46EB-A6A9-65AA98E303EE}"/>
              </a:ext>
            </a:extLst>
          </p:cNvPr>
          <p:cNvSpPr/>
          <p:nvPr/>
        </p:nvSpPr>
        <p:spPr>
          <a:xfrm rot="20459947">
            <a:off x="2192715" y="161611"/>
            <a:ext cx="724102" cy="588795"/>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Isosceles Triangle 3">
            <a:extLst>
              <a:ext uri="{FF2B5EF4-FFF2-40B4-BE49-F238E27FC236}">
                <a16:creationId xmlns:a16="http://schemas.microsoft.com/office/drawing/2014/main" id="{F6BDBF54-F132-4140-90C5-444C25C4A33A}"/>
              </a:ext>
            </a:extLst>
          </p:cNvPr>
          <p:cNvSpPr/>
          <p:nvPr/>
        </p:nvSpPr>
        <p:spPr>
          <a:xfrm rot="2160626">
            <a:off x="10982477" y="1589906"/>
            <a:ext cx="724102" cy="5211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2">
            <a:extLst>
              <a:ext uri="{FF2B5EF4-FFF2-40B4-BE49-F238E27FC236}">
                <a16:creationId xmlns:a16="http://schemas.microsoft.com/office/drawing/2014/main" id="{57B93D9D-EB6C-4494-B9F2-97BAE41CE204}"/>
              </a:ext>
            </a:extLst>
          </p:cNvPr>
          <p:cNvSpPr txBox="1"/>
          <p:nvPr/>
        </p:nvSpPr>
        <p:spPr>
          <a:xfrm>
            <a:off x="4465225" y="2969228"/>
            <a:ext cx="3261545" cy="400110"/>
          </a:xfrm>
          <a:prstGeom prst="rect">
            <a:avLst/>
          </a:prstGeom>
          <a:solidFill>
            <a:schemeClr val="accent1">
              <a:lumMod val="40000"/>
              <a:lumOff val="60000"/>
            </a:schemeClr>
          </a:solidFill>
        </p:spPr>
        <p:txBody>
          <a:bodyPr wrap="square" rtlCol="0">
            <a:spAutoFit/>
          </a:bodyPr>
          <a:lstStyle/>
          <a:p>
            <a:pPr algn="ctr"/>
            <a:r>
              <a:rPr lang="en-US" sz="2000" err="1">
                <a:solidFill>
                  <a:schemeClr val="accent1">
                    <a:lumMod val="50000"/>
                  </a:schemeClr>
                </a:solidFill>
              </a:rPr>
              <a:t>Xây</a:t>
            </a:r>
            <a:r>
              <a:rPr lang="en-US" sz="2000">
                <a:solidFill>
                  <a:schemeClr val="accent1">
                    <a:lumMod val="50000"/>
                  </a:schemeClr>
                </a:solidFill>
              </a:rPr>
              <a:t> </a:t>
            </a:r>
            <a:r>
              <a:rPr lang="en-US" sz="2000" err="1">
                <a:solidFill>
                  <a:schemeClr val="accent1">
                    <a:lumMod val="50000"/>
                  </a:schemeClr>
                </a:solidFill>
              </a:rPr>
              <a:t>dựng</a:t>
            </a:r>
            <a:r>
              <a:rPr lang="en-US" sz="2000">
                <a:solidFill>
                  <a:schemeClr val="accent1">
                    <a:lumMod val="50000"/>
                  </a:schemeClr>
                </a:solidFill>
              </a:rPr>
              <a:t> </a:t>
            </a:r>
            <a:r>
              <a:rPr lang="en-US" sz="2000" err="1">
                <a:solidFill>
                  <a:schemeClr val="accent1">
                    <a:lumMod val="50000"/>
                  </a:schemeClr>
                </a:solidFill>
              </a:rPr>
              <a:t>phần</a:t>
            </a:r>
            <a:r>
              <a:rPr lang="en-US" sz="2000">
                <a:solidFill>
                  <a:schemeClr val="accent1">
                    <a:lumMod val="50000"/>
                  </a:schemeClr>
                </a:solidFill>
              </a:rPr>
              <a:t> </a:t>
            </a:r>
            <a:r>
              <a:rPr lang="en-US" sz="2000" err="1">
                <a:solidFill>
                  <a:schemeClr val="accent1">
                    <a:lumMod val="50000"/>
                  </a:schemeClr>
                </a:solidFill>
              </a:rPr>
              <a:t>mềm</a:t>
            </a:r>
            <a:r>
              <a:rPr lang="en-US" sz="2000">
                <a:solidFill>
                  <a:schemeClr val="accent1">
                    <a:lumMod val="50000"/>
                  </a:schemeClr>
                </a:solidFill>
              </a:rPr>
              <a:t> Web</a:t>
            </a:r>
            <a:endParaRPr lang="vi-VN" sz="2000">
              <a:solidFill>
                <a:schemeClr val="accent1">
                  <a:lumMod val="50000"/>
                </a:schemeClr>
              </a:solidFill>
            </a:endParaRPr>
          </a:p>
        </p:txBody>
      </p:sp>
      <p:sp>
        <p:nvSpPr>
          <p:cNvPr id="42" name="Hộp Văn bản 41">
            <a:extLst>
              <a:ext uri="{FF2B5EF4-FFF2-40B4-BE49-F238E27FC236}">
                <a16:creationId xmlns:a16="http://schemas.microsoft.com/office/drawing/2014/main" id="{72E7884E-33A1-4123-8FC3-A2BDF8325B3A}"/>
              </a:ext>
            </a:extLst>
          </p:cNvPr>
          <p:cNvSpPr txBox="1"/>
          <p:nvPr/>
        </p:nvSpPr>
        <p:spPr>
          <a:xfrm>
            <a:off x="540860" y="-5481931"/>
            <a:ext cx="8850275" cy="769441"/>
          </a:xfrm>
          <a:prstGeom prst="rect">
            <a:avLst/>
          </a:prstGeom>
          <a:solidFill>
            <a:schemeClr val="tx2">
              <a:lumMod val="60000"/>
              <a:lumOff val="40000"/>
            </a:schemeClr>
          </a:solidFill>
        </p:spPr>
        <p:txBody>
          <a:bodyPr wrap="square" rtlCol="0">
            <a:spAutoFit/>
          </a:bodyPr>
          <a:lstStyle/>
          <a:p>
            <a:r>
              <a:rPr lang="vi-VN" sz="4400" b="1">
                <a:solidFill>
                  <a:schemeClr val="accent4">
                    <a:lumMod val="50000"/>
                  </a:schemeClr>
                </a:solidFill>
              </a:rPr>
              <a:t>MÔN HỌC THUYẾT TRÌNH </a:t>
            </a:r>
          </a:p>
        </p:txBody>
      </p:sp>
      <p:sp>
        <p:nvSpPr>
          <p:cNvPr id="43" name="Hộp Văn bản 42">
            <a:extLst>
              <a:ext uri="{FF2B5EF4-FFF2-40B4-BE49-F238E27FC236}">
                <a16:creationId xmlns:a16="http://schemas.microsoft.com/office/drawing/2014/main" id="{A9D3AE8C-CC8B-4DCF-81C2-890839B178D8}"/>
              </a:ext>
            </a:extLst>
          </p:cNvPr>
          <p:cNvSpPr txBox="1"/>
          <p:nvPr/>
        </p:nvSpPr>
        <p:spPr>
          <a:xfrm>
            <a:off x="540860" y="-2622433"/>
            <a:ext cx="2950093" cy="461665"/>
          </a:xfrm>
          <a:prstGeom prst="rect">
            <a:avLst/>
          </a:prstGeom>
          <a:solidFill>
            <a:schemeClr val="tx2">
              <a:lumMod val="60000"/>
              <a:lumOff val="40000"/>
            </a:schemeClr>
          </a:solidFill>
        </p:spPr>
        <p:txBody>
          <a:bodyPr wrap="square" rtlCol="0">
            <a:spAutoFit/>
          </a:bodyPr>
          <a:lstStyle/>
          <a:p>
            <a:r>
              <a:rPr lang="vi-VN" sz="2400">
                <a:solidFill>
                  <a:schemeClr val="accent4">
                    <a:lumMod val="50000"/>
                  </a:schemeClr>
                </a:solidFill>
              </a:rPr>
              <a:t>Chủ đề thuyết trình </a:t>
            </a:r>
          </a:p>
        </p:txBody>
      </p:sp>
      <p:grpSp>
        <p:nvGrpSpPr>
          <p:cNvPr id="24" name="Nhóm 23">
            <a:extLst>
              <a:ext uri="{FF2B5EF4-FFF2-40B4-BE49-F238E27FC236}">
                <a16:creationId xmlns:a16="http://schemas.microsoft.com/office/drawing/2014/main" id="{54696423-580E-448F-A3B6-E3EEB886CB66}"/>
              </a:ext>
            </a:extLst>
          </p:cNvPr>
          <p:cNvGrpSpPr/>
          <p:nvPr/>
        </p:nvGrpSpPr>
        <p:grpSpPr>
          <a:xfrm>
            <a:off x="9391135" y="21963250"/>
            <a:ext cx="2210551" cy="2655924"/>
            <a:chOff x="9391135" y="21963250"/>
            <a:chExt cx="2210551" cy="2655924"/>
          </a:xfrm>
          <a:solidFill>
            <a:schemeClr val="tx2">
              <a:lumMod val="60000"/>
              <a:lumOff val="40000"/>
            </a:schemeClr>
          </a:solidFill>
        </p:grpSpPr>
        <p:sp>
          <p:nvSpPr>
            <p:cNvPr id="48" name="Hình chữ nhật 47">
              <a:extLst>
                <a:ext uri="{FF2B5EF4-FFF2-40B4-BE49-F238E27FC236}">
                  <a16:creationId xmlns:a16="http://schemas.microsoft.com/office/drawing/2014/main" id="{92B9D1C9-A86D-4C80-94C5-B70D0D375B03}"/>
                </a:ext>
              </a:extLst>
            </p:cNvPr>
            <p:cNvSpPr/>
            <p:nvPr/>
          </p:nvSpPr>
          <p:spPr>
            <a:xfrm>
              <a:off x="9507415" y="22090310"/>
              <a:ext cx="2094271" cy="25288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ình chữ nhật 51">
              <a:extLst>
                <a:ext uri="{FF2B5EF4-FFF2-40B4-BE49-F238E27FC236}">
                  <a16:creationId xmlns:a16="http://schemas.microsoft.com/office/drawing/2014/main" id="{63B1520F-7B82-4439-B4DD-0583AD19364B}"/>
                </a:ext>
              </a:extLst>
            </p:cNvPr>
            <p:cNvSpPr/>
            <p:nvPr/>
          </p:nvSpPr>
          <p:spPr>
            <a:xfrm>
              <a:off x="9391135" y="21963250"/>
              <a:ext cx="2094271" cy="25288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9" name="Nhóm 25">
            <a:extLst>
              <a:ext uri="{FF2B5EF4-FFF2-40B4-BE49-F238E27FC236}">
                <a16:creationId xmlns:a16="http://schemas.microsoft.com/office/drawing/2014/main" id="{34625E82-2008-48A8-926B-91B613680BFD}"/>
              </a:ext>
            </a:extLst>
          </p:cNvPr>
          <p:cNvGrpSpPr/>
          <p:nvPr/>
        </p:nvGrpSpPr>
        <p:grpSpPr>
          <a:xfrm>
            <a:off x="8356558" y="4966857"/>
            <a:ext cx="3261545" cy="1175657"/>
            <a:chOff x="2346290" y="5089491"/>
            <a:chExt cx="3261545" cy="1175657"/>
          </a:xfrm>
          <a:solidFill>
            <a:schemeClr val="tx2">
              <a:lumMod val="60000"/>
              <a:lumOff val="40000"/>
            </a:schemeClr>
          </a:solidFill>
        </p:grpSpPr>
        <p:sp>
          <p:nvSpPr>
            <p:cNvPr id="60" name="Hình chữ nhật: Góc Tròn 8">
              <a:extLst>
                <a:ext uri="{FF2B5EF4-FFF2-40B4-BE49-F238E27FC236}">
                  <a16:creationId xmlns:a16="http://schemas.microsoft.com/office/drawing/2014/main" id="{0436D8EC-963E-4595-AEF0-772AFAEC7223}"/>
                </a:ext>
              </a:extLst>
            </p:cNvPr>
            <p:cNvSpPr/>
            <p:nvPr/>
          </p:nvSpPr>
          <p:spPr>
            <a:xfrm>
              <a:off x="2346290" y="5089491"/>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Hình Bầu dục 13">
              <a:extLst>
                <a:ext uri="{FF2B5EF4-FFF2-40B4-BE49-F238E27FC236}">
                  <a16:creationId xmlns:a16="http://schemas.microsoft.com/office/drawing/2014/main" id="{F2697297-D4FF-4D5F-93A4-5BC4D9EA2583}"/>
                </a:ext>
              </a:extLst>
            </p:cNvPr>
            <p:cNvSpPr/>
            <p:nvPr/>
          </p:nvSpPr>
          <p:spPr>
            <a:xfrm>
              <a:off x="2613577" y="5242083"/>
              <a:ext cx="864159" cy="843491"/>
            </a:xfrm>
            <a:prstGeom prst="ellipse">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Hộp Văn bản 20">
              <a:extLst>
                <a:ext uri="{FF2B5EF4-FFF2-40B4-BE49-F238E27FC236}">
                  <a16:creationId xmlns:a16="http://schemas.microsoft.com/office/drawing/2014/main" id="{569AE56E-B988-42AD-B355-19AF8034A137}"/>
                </a:ext>
              </a:extLst>
            </p:cNvPr>
            <p:cNvSpPr txBox="1"/>
            <p:nvPr/>
          </p:nvSpPr>
          <p:spPr>
            <a:xfrm>
              <a:off x="3549529" y="5446486"/>
              <a:ext cx="1570181" cy="461665"/>
            </a:xfrm>
            <a:prstGeom prst="rect">
              <a:avLst/>
            </a:prstGeom>
            <a:grpFill/>
          </p:spPr>
          <p:txBody>
            <a:bodyPr wrap="square" rtlCol="0">
              <a:spAutoFit/>
            </a:bodyPr>
            <a:lstStyle/>
            <a:p>
              <a:r>
                <a:rPr lang="vi-VN" sz="2400" b="1">
                  <a:solidFill>
                    <a:schemeClr val="accent4">
                      <a:lumMod val="20000"/>
                      <a:lumOff val="80000"/>
                    </a:schemeClr>
                  </a:solidFill>
                </a:rPr>
                <a:t>Tên</a:t>
              </a:r>
            </a:p>
          </p:txBody>
        </p:sp>
      </p:grpSp>
      <p:grpSp>
        <p:nvGrpSpPr>
          <p:cNvPr id="63" name="Nhóm 16">
            <a:extLst>
              <a:ext uri="{FF2B5EF4-FFF2-40B4-BE49-F238E27FC236}">
                <a16:creationId xmlns:a16="http://schemas.microsoft.com/office/drawing/2014/main" id="{50821BC3-1A9B-4B07-9B8A-F569B3C0F3AF}"/>
              </a:ext>
            </a:extLst>
          </p:cNvPr>
          <p:cNvGrpSpPr/>
          <p:nvPr/>
        </p:nvGrpSpPr>
        <p:grpSpPr>
          <a:xfrm>
            <a:off x="797499" y="3501002"/>
            <a:ext cx="3261545" cy="1175657"/>
            <a:chOff x="813916" y="3567164"/>
            <a:chExt cx="3261545" cy="1175657"/>
          </a:xfrm>
          <a:solidFill>
            <a:schemeClr val="tx2">
              <a:lumMod val="60000"/>
              <a:lumOff val="40000"/>
            </a:schemeClr>
          </a:solidFill>
        </p:grpSpPr>
        <p:sp>
          <p:nvSpPr>
            <p:cNvPr id="64" name="Hình chữ nhật: Góc Tròn 1">
              <a:extLst>
                <a:ext uri="{FF2B5EF4-FFF2-40B4-BE49-F238E27FC236}">
                  <a16:creationId xmlns:a16="http://schemas.microsoft.com/office/drawing/2014/main" id="{52BCE850-527F-4EB4-85E2-FC0F85A68659}"/>
                </a:ext>
              </a:extLst>
            </p:cNvPr>
            <p:cNvSpPr/>
            <p:nvPr/>
          </p:nvSpPr>
          <p:spPr>
            <a:xfrm>
              <a:off x="813916" y="3567164"/>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Hình Bầu dục 10">
              <a:extLst>
                <a:ext uri="{FF2B5EF4-FFF2-40B4-BE49-F238E27FC236}">
                  <a16:creationId xmlns:a16="http://schemas.microsoft.com/office/drawing/2014/main" id="{8F6F7003-2C37-4C30-BC1F-D250A02ABAB6}"/>
                </a:ext>
              </a:extLst>
            </p:cNvPr>
            <p:cNvSpPr/>
            <p:nvPr/>
          </p:nvSpPr>
          <p:spPr>
            <a:xfrm>
              <a:off x="1076351" y="3730425"/>
              <a:ext cx="864159" cy="843491"/>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Hộp Văn bản 15">
              <a:extLst>
                <a:ext uri="{FF2B5EF4-FFF2-40B4-BE49-F238E27FC236}">
                  <a16:creationId xmlns:a16="http://schemas.microsoft.com/office/drawing/2014/main" id="{4659E1CF-FEF9-46FD-8171-4D5D1795BAD0}"/>
                </a:ext>
              </a:extLst>
            </p:cNvPr>
            <p:cNvSpPr txBox="1"/>
            <p:nvPr/>
          </p:nvSpPr>
          <p:spPr>
            <a:xfrm>
              <a:off x="2097752" y="3829004"/>
              <a:ext cx="1860971" cy="646331"/>
            </a:xfrm>
            <a:prstGeom prst="rect">
              <a:avLst/>
            </a:prstGeom>
            <a:grpFill/>
          </p:spPr>
          <p:txBody>
            <a:bodyPr wrap="square" rtlCol="0">
              <a:spAutoFit/>
            </a:bodyPr>
            <a:lstStyle/>
            <a:p>
              <a:r>
                <a:rPr lang="en-US" b="1" err="1">
                  <a:solidFill>
                    <a:schemeClr val="accent1">
                      <a:lumMod val="50000"/>
                    </a:schemeClr>
                  </a:solidFill>
                </a:rPr>
                <a:t>Trần</a:t>
              </a:r>
              <a:r>
                <a:rPr lang="en-US" b="1">
                  <a:solidFill>
                    <a:schemeClr val="accent1">
                      <a:lumMod val="50000"/>
                    </a:schemeClr>
                  </a:solidFill>
                </a:rPr>
                <a:t> </a:t>
              </a:r>
              <a:r>
                <a:rPr lang="en-US" b="1" err="1">
                  <a:solidFill>
                    <a:schemeClr val="accent1">
                      <a:lumMod val="50000"/>
                    </a:schemeClr>
                  </a:solidFill>
                </a:rPr>
                <a:t>Quốc</a:t>
              </a:r>
              <a:r>
                <a:rPr lang="en-US" b="1">
                  <a:solidFill>
                    <a:schemeClr val="accent1">
                      <a:lumMod val="50000"/>
                    </a:schemeClr>
                  </a:solidFill>
                </a:rPr>
                <a:t> </a:t>
              </a:r>
              <a:r>
                <a:rPr lang="en-US" b="1" err="1">
                  <a:solidFill>
                    <a:schemeClr val="accent1">
                      <a:lumMod val="50000"/>
                    </a:schemeClr>
                  </a:solidFill>
                </a:rPr>
                <a:t>Vương</a:t>
              </a:r>
              <a:endParaRPr lang="en-US" b="1">
                <a:solidFill>
                  <a:schemeClr val="accent1">
                    <a:lumMod val="50000"/>
                  </a:schemeClr>
                </a:solidFill>
              </a:endParaRPr>
            </a:p>
            <a:p>
              <a:r>
                <a:rPr lang="en-US" b="1">
                  <a:solidFill>
                    <a:schemeClr val="accent1">
                      <a:lumMod val="50000"/>
                    </a:schemeClr>
                  </a:solidFill>
                </a:rPr>
                <a:t>DH51801674</a:t>
              </a:r>
            </a:p>
          </p:txBody>
        </p:sp>
      </p:grpSp>
      <p:grpSp>
        <p:nvGrpSpPr>
          <p:cNvPr id="67" name="Nhóm 21">
            <a:extLst>
              <a:ext uri="{FF2B5EF4-FFF2-40B4-BE49-F238E27FC236}">
                <a16:creationId xmlns:a16="http://schemas.microsoft.com/office/drawing/2014/main" id="{5FD34026-8679-4DBD-991B-D31B27601254}"/>
              </a:ext>
            </a:extLst>
          </p:cNvPr>
          <p:cNvGrpSpPr/>
          <p:nvPr/>
        </p:nvGrpSpPr>
        <p:grpSpPr>
          <a:xfrm>
            <a:off x="4547209" y="3498181"/>
            <a:ext cx="3261545" cy="1175657"/>
            <a:chOff x="4563626" y="3564343"/>
            <a:chExt cx="3261545" cy="1175657"/>
          </a:xfrm>
          <a:solidFill>
            <a:schemeClr val="tx2">
              <a:lumMod val="60000"/>
              <a:lumOff val="40000"/>
            </a:schemeClr>
          </a:solidFill>
        </p:grpSpPr>
        <p:sp>
          <p:nvSpPr>
            <p:cNvPr id="68" name="Hình chữ nhật: Góc Tròn 6">
              <a:extLst>
                <a:ext uri="{FF2B5EF4-FFF2-40B4-BE49-F238E27FC236}">
                  <a16:creationId xmlns:a16="http://schemas.microsoft.com/office/drawing/2014/main" id="{BDBA80EF-2984-4194-92B2-576A042F4C4E}"/>
                </a:ext>
              </a:extLst>
            </p:cNvPr>
            <p:cNvSpPr/>
            <p:nvPr/>
          </p:nvSpPr>
          <p:spPr>
            <a:xfrm>
              <a:off x="4563626" y="3564343"/>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Hình Bầu dục 11">
              <a:extLst>
                <a:ext uri="{FF2B5EF4-FFF2-40B4-BE49-F238E27FC236}">
                  <a16:creationId xmlns:a16="http://schemas.microsoft.com/office/drawing/2014/main" id="{8D263398-0D0D-4803-8092-C93BD0AE50A1}"/>
                </a:ext>
              </a:extLst>
            </p:cNvPr>
            <p:cNvSpPr/>
            <p:nvPr/>
          </p:nvSpPr>
          <p:spPr>
            <a:xfrm>
              <a:off x="4743676" y="3724076"/>
              <a:ext cx="864159" cy="843491"/>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Hộp Văn bản 17">
              <a:extLst>
                <a:ext uri="{FF2B5EF4-FFF2-40B4-BE49-F238E27FC236}">
                  <a16:creationId xmlns:a16="http://schemas.microsoft.com/office/drawing/2014/main" id="{67E03047-135B-48E2-9AF9-F82751D105CE}"/>
                </a:ext>
              </a:extLst>
            </p:cNvPr>
            <p:cNvSpPr txBox="1"/>
            <p:nvPr/>
          </p:nvSpPr>
          <p:spPr>
            <a:xfrm>
              <a:off x="5730398" y="3822612"/>
              <a:ext cx="1570181" cy="646331"/>
            </a:xfrm>
            <a:prstGeom prst="rect">
              <a:avLst/>
            </a:prstGeom>
            <a:grpFill/>
          </p:spPr>
          <p:txBody>
            <a:bodyPr wrap="square" rtlCol="0">
              <a:spAutoFit/>
            </a:bodyPr>
            <a:lstStyle/>
            <a:p>
              <a:r>
                <a:rPr lang="en-US" b="1" err="1">
                  <a:solidFill>
                    <a:schemeClr val="accent1">
                      <a:lumMod val="50000"/>
                    </a:schemeClr>
                  </a:solidFill>
                </a:rPr>
                <a:t>Ngô</a:t>
              </a:r>
              <a:r>
                <a:rPr lang="en-US" b="1">
                  <a:solidFill>
                    <a:schemeClr val="accent1">
                      <a:lumMod val="50000"/>
                    </a:schemeClr>
                  </a:solidFill>
                </a:rPr>
                <a:t> </a:t>
              </a:r>
              <a:r>
                <a:rPr lang="en-US" b="1" err="1">
                  <a:solidFill>
                    <a:schemeClr val="accent1">
                      <a:lumMod val="50000"/>
                    </a:schemeClr>
                  </a:solidFill>
                </a:rPr>
                <a:t>Xuân</a:t>
              </a:r>
              <a:r>
                <a:rPr lang="en-US" b="1">
                  <a:solidFill>
                    <a:schemeClr val="accent1">
                      <a:lumMod val="50000"/>
                    </a:schemeClr>
                  </a:solidFill>
                </a:rPr>
                <a:t> </a:t>
              </a:r>
              <a:r>
                <a:rPr lang="en-US" b="1" err="1">
                  <a:solidFill>
                    <a:schemeClr val="accent1">
                      <a:lumMod val="50000"/>
                    </a:schemeClr>
                  </a:solidFill>
                </a:rPr>
                <a:t>Trúc</a:t>
              </a:r>
              <a:endParaRPr lang="en-US" b="1">
                <a:solidFill>
                  <a:schemeClr val="accent1">
                    <a:lumMod val="50000"/>
                  </a:schemeClr>
                </a:solidFill>
              </a:endParaRPr>
            </a:p>
            <a:p>
              <a:r>
                <a:rPr lang="en-US" b="1">
                  <a:solidFill>
                    <a:schemeClr val="accent1">
                      <a:lumMod val="50000"/>
                    </a:schemeClr>
                  </a:solidFill>
                </a:rPr>
                <a:t>DH1802391</a:t>
              </a:r>
            </a:p>
          </p:txBody>
        </p:sp>
      </p:grpSp>
      <p:grpSp>
        <p:nvGrpSpPr>
          <p:cNvPr id="71" name="Nhóm 26">
            <a:extLst>
              <a:ext uri="{FF2B5EF4-FFF2-40B4-BE49-F238E27FC236}">
                <a16:creationId xmlns:a16="http://schemas.microsoft.com/office/drawing/2014/main" id="{4B50326F-793B-40BF-A156-7CAA61CB24DE}"/>
              </a:ext>
            </a:extLst>
          </p:cNvPr>
          <p:cNvGrpSpPr/>
          <p:nvPr/>
        </p:nvGrpSpPr>
        <p:grpSpPr>
          <a:xfrm>
            <a:off x="4542605" y="4904816"/>
            <a:ext cx="3261545" cy="1175657"/>
            <a:chOff x="6397451" y="5076001"/>
            <a:chExt cx="3261545" cy="1175657"/>
          </a:xfrm>
          <a:solidFill>
            <a:schemeClr val="tx2">
              <a:lumMod val="60000"/>
              <a:lumOff val="40000"/>
            </a:schemeClr>
          </a:solidFill>
        </p:grpSpPr>
        <p:sp>
          <p:nvSpPr>
            <p:cNvPr id="72" name="Hình chữ nhật: Góc Tròn 9">
              <a:extLst>
                <a:ext uri="{FF2B5EF4-FFF2-40B4-BE49-F238E27FC236}">
                  <a16:creationId xmlns:a16="http://schemas.microsoft.com/office/drawing/2014/main" id="{8CA85A7C-727F-4371-A78B-DD5AE1BC4ABC}"/>
                </a:ext>
              </a:extLst>
            </p:cNvPr>
            <p:cNvSpPr/>
            <p:nvPr/>
          </p:nvSpPr>
          <p:spPr>
            <a:xfrm>
              <a:off x="6397451" y="5076001"/>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Hình Bầu dục 14">
              <a:extLst>
                <a:ext uri="{FF2B5EF4-FFF2-40B4-BE49-F238E27FC236}">
                  <a16:creationId xmlns:a16="http://schemas.microsoft.com/office/drawing/2014/main" id="{62D6BB92-A6AC-4690-A6CF-FE59AF9B7A08}"/>
                </a:ext>
              </a:extLst>
            </p:cNvPr>
            <p:cNvSpPr/>
            <p:nvPr/>
          </p:nvSpPr>
          <p:spPr>
            <a:xfrm>
              <a:off x="6614058" y="5242082"/>
              <a:ext cx="864159" cy="84349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Hộp Văn bản 18">
              <a:extLst>
                <a:ext uri="{FF2B5EF4-FFF2-40B4-BE49-F238E27FC236}">
                  <a16:creationId xmlns:a16="http://schemas.microsoft.com/office/drawing/2014/main" id="{0DC74112-C5C1-4ED6-A514-FF183B6B7DEA}"/>
                </a:ext>
              </a:extLst>
            </p:cNvPr>
            <p:cNvSpPr txBox="1"/>
            <p:nvPr/>
          </p:nvSpPr>
          <p:spPr>
            <a:xfrm>
              <a:off x="7623972" y="5323051"/>
              <a:ext cx="1719627" cy="646331"/>
            </a:xfrm>
            <a:prstGeom prst="rect">
              <a:avLst/>
            </a:prstGeom>
            <a:grpFill/>
          </p:spPr>
          <p:txBody>
            <a:bodyPr wrap="square" rtlCol="0">
              <a:spAutoFit/>
            </a:bodyPr>
            <a:lstStyle/>
            <a:p>
              <a:r>
                <a:rPr lang="en-US" b="1" err="1">
                  <a:solidFill>
                    <a:schemeClr val="accent1">
                      <a:lumMod val="50000"/>
                    </a:schemeClr>
                  </a:solidFill>
                </a:rPr>
                <a:t>Hồ</a:t>
              </a:r>
              <a:r>
                <a:rPr lang="en-US" b="1">
                  <a:solidFill>
                    <a:schemeClr val="accent1">
                      <a:lumMod val="50000"/>
                    </a:schemeClr>
                  </a:solidFill>
                </a:rPr>
                <a:t> </a:t>
              </a:r>
              <a:r>
                <a:rPr lang="en-US" b="1" err="1">
                  <a:solidFill>
                    <a:schemeClr val="accent1">
                      <a:lumMod val="50000"/>
                    </a:schemeClr>
                  </a:solidFill>
                </a:rPr>
                <a:t>Đăng</a:t>
              </a:r>
              <a:r>
                <a:rPr lang="en-US" b="1">
                  <a:solidFill>
                    <a:schemeClr val="accent1">
                      <a:lumMod val="50000"/>
                    </a:schemeClr>
                  </a:solidFill>
                </a:rPr>
                <a:t> Quang</a:t>
              </a:r>
            </a:p>
            <a:p>
              <a:r>
                <a:rPr lang="en-US" b="1">
                  <a:solidFill>
                    <a:schemeClr val="accent1">
                      <a:lumMod val="50000"/>
                    </a:schemeClr>
                  </a:solidFill>
                </a:rPr>
                <a:t>DH51800998</a:t>
              </a:r>
              <a:endParaRPr lang="vi-VN" b="1">
                <a:solidFill>
                  <a:schemeClr val="accent1">
                    <a:lumMod val="50000"/>
                  </a:schemeClr>
                </a:solidFill>
              </a:endParaRPr>
            </a:p>
          </p:txBody>
        </p:sp>
      </p:grpSp>
      <p:grpSp>
        <p:nvGrpSpPr>
          <p:cNvPr id="75" name="Nhóm 24">
            <a:extLst>
              <a:ext uri="{FF2B5EF4-FFF2-40B4-BE49-F238E27FC236}">
                <a16:creationId xmlns:a16="http://schemas.microsoft.com/office/drawing/2014/main" id="{D9249870-BBCB-463E-8236-A2241ED0B8B5}"/>
              </a:ext>
            </a:extLst>
          </p:cNvPr>
          <p:cNvGrpSpPr/>
          <p:nvPr/>
        </p:nvGrpSpPr>
        <p:grpSpPr>
          <a:xfrm>
            <a:off x="8296919" y="3498181"/>
            <a:ext cx="3261545" cy="1175657"/>
            <a:chOff x="8313336" y="3564343"/>
            <a:chExt cx="3261545" cy="1175657"/>
          </a:xfrm>
          <a:solidFill>
            <a:schemeClr val="tx2">
              <a:lumMod val="60000"/>
              <a:lumOff val="40000"/>
            </a:schemeClr>
          </a:solidFill>
        </p:grpSpPr>
        <p:sp>
          <p:nvSpPr>
            <p:cNvPr id="76" name="Hình chữ nhật: Góc Tròn 7">
              <a:extLst>
                <a:ext uri="{FF2B5EF4-FFF2-40B4-BE49-F238E27FC236}">
                  <a16:creationId xmlns:a16="http://schemas.microsoft.com/office/drawing/2014/main" id="{45FBA0D8-8192-4A14-B062-3BB6B6913A49}"/>
                </a:ext>
              </a:extLst>
            </p:cNvPr>
            <p:cNvSpPr/>
            <p:nvPr/>
          </p:nvSpPr>
          <p:spPr>
            <a:xfrm>
              <a:off x="8313336" y="3564343"/>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Hình Bầu dục 12">
              <a:extLst>
                <a:ext uri="{FF2B5EF4-FFF2-40B4-BE49-F238E27FC236}">
                  <a16:creationId xmlns:a16="http://schemas.microsoft.com/office/drawing/2014/main" id="{90ECC47B-F282-46AA-B6E1-815033C1C7CC}"/>
                </a:ext>
              </a:extLst>
            </p:cNvPr>
            <p:cNvSpPr/>
            <p:nvPr/>
          </p:nvSpPr>
          <p:spPr>
            <a:xfrm>
              <a:off x="8501759" y="3719883"/>
              <a:ext cx="864159" cy="843491"/>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Hộp Văn bản 19">
              <a:extLst>
                <a:ext uri="{FF2B5EF4-FFF2-40B4-BE49-F238E27FC236}">
                  <a16:creationId xmlns:a16="http://schemas.microsoft.com/office/drawing/2014/main" id="{942790BA-CE02-4267-8BEA-376C1C64F36F}"/>
                </a:ext>
              </a:extLst>
            </p:cNvPr>
            <p:cNvSpPr txBox="1"/>
            <p:nvPr/>
          </p:nvSpPr>
          <p:spPr>
            <a:xfrm>
              <a:off x="9407552" y="3818863"/>
              <a:ext cx="2003366" cy="646331"/>
            </a:xfrm>
            <a:prstGeom prst="rect">
              <a:avLst/>
            </a:prstGeom>
            <a:grpFill/>
          </p:spPr>
          <p:txBody>
            <a:bodyPr wrap="square" rtlCol="0">
              <a:spAutoFit/>
            </a:bodyPr>
            <a:lstStyle/>
            <a:p>
              <a:r>
                <a:rPr lang="en-US" b="1">
                  <a:solidFill>
                    <a:schemeClr val="accent1">
                      <a:lumMod val="50000"/>
                    </a:schemeClr>
                  </a:solidFill>
                </a:rPr>
                <a:t>Lê </a:t>
              </a:r>
              <a:r>
                <a:rPr lang="en-US" b="1" err="1">
                  <a:solidFill>
                    <a:schemeClr val="accent1">
                      <a:lumMod val="50000"/>
                    </a:schemeClr>
                  </a:solidFill>
                </a:rPr>
                <a:t>Hoàng</a:t>
              </a:r>
              <a:r>
                <a:rPr lang="en-US" b="1">
                  <a:solidFill>
                    <a:schemeClr val="accent1">
                      <a:lumMod val="50000"/>
                    </a:schemeClr>
                  </a:solidFill>
                </a:rPr>
                <a:t> </a:t>
              </a:r>
              <a:r>
                <a:rPr lang="en-US" b="1" err="1">
                  <a:solidFill>
                    <a:schemeClr val="accent1">
                      <a:lumMod val="50000"/>
                    </a:schemeClr>
                  </a:solidFill>
                </a:rPr>
                <a:t>Trọng</a:t>
              </a:r>
              <a:r>
                <a:rPr lang="en-US" b="1">
                  <a:solidFill>
                    <a:schemeClr val="accent1">
                      <a:lumMod val="50000"/>
                    </a:schemeClr>
                  </a:solidFill>
                </a:rPr>
                <a:t> </a:t>
              </a:r>
              <a:r>
                <a:rPr lang="en-US" b="1" err="1">
                  <a:solidFill>
                    <a:schemeClr val="accent1">
                      <a:lumMod val="50000"/>
                    </a:schemeClr>
                  </a:solidFill>
                </a:rPr>
                <a:t>Tín</a:t>
              </a:r>
              <a:endParaRPr lang="en-US" b="1">
                <a:solidFill>
                  <a:schemeClr val="accent1">
                    <a:lumMod val="50000"/>
                  </a:schemeClr>
                </a:solidFill>
              </a:endParaRPr>
            </a:p>
            <a:p>
              <a:r>
                <a:rPr lang="en-US" b="1">
                  <a:solidFill>
                    <a:schemeClr val="accent1">
                      <a:lumMod val="50000"/>
                    </a:schemeClr>
                  </a:solidFill>
                </a:rPr>
                <a:t>DH51802544</a:t>
              </a:r>
              <a:endParaRPr lang="vi-VN" b="1">
                <a:solidFill>
                  <a:schemeClr val="accent1">
                    <a:lumMod val="50000"/>
                  </a:schemeClr>
                </a:solidFill>
              </a:endParaRPr>
            </a:p>
          </p:txBody>
        </p:sp>
      </p:grpSp>
      <p:grpSp>
        <p:nvGrpSpPr>
          <p:cNvPr id="79" name="Nhóm 25">
            <a:extLst>
              <a:ext uri="{FF2B5EF4-FFF2-40B4-BE49-F238E27FC236}">
                <a16:creationId xmlns:a16="http://schemas.microsoft.com/office/drawing/2014/main" id="{25C2E4C5-338E-4D2A-9D99-590E7A440B46}"/>
              </a:ext>
            </a:extLst>
          </p:cNvPr>
          <p:cNvGrpSpPr/>
          <p:nvPr/>
        </p:nvGrpSpPr>
        <p:grpSpPr>
          <a:xfrm>
            <a:off x="8340141" y="4900695"/>
            <a:ext cx="3261545" cy="1175657"/>
            <a:chOff x="2346290" y="5089491"/>
            <a:chExt cx="3261545" cy="1175657"/>
          </a:xfrm>
          <a:solidFill>
            <a:schemeClr val="tx2">
              <a:lumMod val="60000"/>
              <a:lumOff val="40000"/>
            </a:schemeClr>
          </a:solidFill>
        </p:grpSpPr>
        <p:sp>
          <p:nvSpPr>
            <p:cNvPr id="80" name="Hình chữ nhật: Góc Tròn 8">
              <a:extLst>
                <a:ext uri="{FF2B5EF4-FFF2-40B4-BE49-F238E27FC236}">
                  <a16:creationId xmlns:a16="http://schemas.microsoft.com/office/drawing/2014/main" id="{4761B088-9E39-46BF-AE6A-5E86F7F543C8}"/>
                </a:ext>
              </a:extLst>
            </p:cNvPr>
            <p:cNvSpPr/>
            <p:nvPr/>
          </p:nvSpPr>
          <p:spPr>
            <a:xfrm>
              <a:off x="2346290" y="5089491"/>
              <a:ext cx="3261545" cy="11756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Hình Bầu dục 13">
              <a:extLst>
                <a:ext uri="{FF2B5EF4-FFF2-40B4-BE49-F238E27FC236}">
                  <a16:creationId xmlns:a16="http://schemas.microsoft.com/office/drawing/2014/main" id="{42DA5EBC-8AC6-4E7F-B562-F720F84C153D}"/>
                </a:ext>
              </a:extLst>
            </p:cNvPr>
            <p:cNvSpPr/>
            <p:nvPr/>
          </p:nvSpPr>
          <p:spPr>
            <a:xfrm>
              <a:off x="2613577" y="5242083"/>
              <a:ext cx="864159" cy="843491"/>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Hộp Văn bản 20">
              <a:extLst>
                <a:ext uri="{FF2B5EF4-FFF2-40B4-BE49-F238E27FC236}">
                  <a16:creationId xmlns:a16="http://schemas.microsoft.com/office/drawing/2014/main" id="{CE6001BE-70A0-409B-9BA2-797AFE57D214}"/>
                </a:ext>
              </a:extLst>
            </p:cNvPr>
            <p:cNvSpPr txBox="1"/>
            <p:nvPr/>
          </p:nvSpPr>
          <p:spPr>
            <a:xfrm>
              <a:off x="3565946" y="5325855"/>
              <a:ext cx="1851121" cy="646331"/>
            </a:xfrm>
            <a:prstGeom prst="rect">
              <a:avLst/>
            </a:prstGeom>
            <a:grpFill/>
          </p:spPr>
          <p:txBody>
            <a:bodyPr wrap="square" rtlCol="0">
              <a:spAutoFit/>
            </a:bodyPr>
            <a:lstStyle/>
            <a:p>
              <a:r>
                <a:rPr lang="en-US" b="1" err="1">
                  <a:solidFill>
                    <a:schemeClr val="accent1">
                      <a:lumMod val="50000"/>
                    </a:schemeClr>
                  </a:solidFill>
                </a:rPr>
                <a:t>Huỳnh</a:t>
              </a:r>
              <a:r>
                <a:rPr lang="en-US" b="1">
                  <a:solidFill>
                    <a:schemeClr val="accent1">
                      <a:lumMod val="50000"/>
                    </a:schemeClr>
                  </a:solidFill>
                </a:rPr>
                <a:t> </a:t>
              </a:r>
              <a:r>
                <a:rPr lang="en-US" b="1" err="1">
                  <a:solidFill>
                    <a:schemeClr val="accent1">
                      <a:lumMod val="50000"/>
                    </a:schemeClr>
                  </a:solidFill>
                </a:rPr>
                <a:t>Tấn</a:t>
              </a:r>
              <a:r>
                <a:rPr lang="en-US" b="1">
                  <a:solidFill>
                    <a:schemeClr val="accent1">
                      <a:lumMod val="50000"/>
                    </a:schemeClr>
                  </a:solidFill>
                </a:rPr>
                <a:t> </a:t>
              </a:r>
              <a:r>
                <a:rPr lang="en-US" b="1" err="1">
                  <a:solidFill>
                    <a:schemeClr val="accent1">
                      <a:lumMod val="50000"/>
                    </a:schemeClr>
                  </a:solidFill>
                </a:rPr>
                <a:t>Tiến</a:t>
              </a:r>
              <a:endParaRPr lang="en-US" b="1">
                <a:solidFill>
                  <a:schemeClr val="accent1">
                    <a:lumMod val="50000"/>
                  </a:schemeClr>
                </a:solidFill>
              </a:endParaRPr>
            </a:p>
            <a:p>
              <a:r>
                <a:rPr lang="en-US" b="1">
                  <a:solidFill>
                    <a:schemeClr val="accent1">
                      <a:lumMod val="50000"/>
                    </a:schemeClr>
                  </a:solidFill>
                </a:rPr>
                <a:t>DH51802374</a:t>
              </a:r>
              <a:endParaRPr lang="vi-VN" b="1">
                <a:solidFill>
                  <a:schemeClr val="accent1">
                    <a:lumMod val="50000"/>
                  </a:schemeClr>
                </a:solidFill>
              </a:endParaRPr>
            </a:p>
          </p:txBody>
        </p:sp>
      </p:grpSp>
    </p:spTree>
    <p:extLst>
      <p:ext uri="{BB962C8B-B14F-4D97-AF65-F5344CB8AC3E}">
        <p14:creationId xmlns:p14="http://schemas.microsoft.com/office/powerpoint/2010/main" val="362069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57"/>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A398DC-7399-4566-AA6A-8E6ECECEC974}"/>
              </a:ext>
            </a:extLst>
          </p:cNvPr>
          <p:cNvSpPr/>
          <p:nvPr/>
        </p:nvSpPr>
        <p:spPr>
          <a:xfrm>
            <a:off x="6373508" y="1122465"/>
            <a:ext cx="4559083" cy="4446146"/>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a:solidFill>
                  <a:schemeClr val="tx2">
                    <a:lumMod val="50000"/>
                  </a:schemeClr>
                </a:solidFill>
                <a:latin typeface="Arial" panose="020B0604020202020204" pitchFamily="34" charset="0"/>
                <a:cs typeface="Arial" panose="020B0604020202020204" pitchFamily="34" charset="0"/>
              </a:rPr>
              <a:t>1. DVWA</a:t>
            </a:r>
          </a:p>
          <a:p>
            <a:pPr marL="285750" indent="-285750">
              <a:buFontTx/>
              <a:buChar char="-"/>
            </a:pPr>
            <a:r>
              <a:rPr lang="en-US" sz="3000" err="1">
                <a:solidFill>
                  <a:schemeClr val="tx2">
                    <a:lumMod val="50000"/>
                  </a:schemeClr>
                </a:solidFill>
                <a:latin typeface="Arial" panose="020B0604020202020204" pitchFamily="34" charset="0"/>
                <a:cs typeface="Arial" panose="020B0604020202020204" pitchFamily="34" charset="0"/>
              </a:rPr>
              <a:t>Tìm</a:t>
            </a:r>
            <a:r>
              <a:rPr lang="en-US" sz="3000">
                <a:solidFill>
                  <a:schemeClr val="tx2">
                    <a:lumMod val="50000"/>
                  </a:schemeClr>
                </a:solidFill>
                <a:latin typeface="Arial" panose="020B0604020202020204" pitchFamily="34" charset="0"/>
                <a:cs typeface="Arial" panose="020B0604020202020204" pitchFamily="34" charset="0"/>
              </a:rPr>
              <a:t> </a:t>
            </a:r>
            <a:r>
              <a:rPr lang="en-US" sz="3000" err="1">
                <a:solidFill>
                  <a:schemeClr val="tx2">
                    <a:lumMod val="50000"/>
                  </a:schemeClr>
                </a:solidFill>
                <a:latin typeface="Arial" panose="020B0604020202020204" pitchFamily="34" charset="0"/>
                <a:cs typeface="Arial" panose="020B0604020202020204" pitchFamily="34" charset="0"/>
              </a:rPr>
              <a:t>hiểu</a:t>
            </a:r>
            <a:r>
              <a:rPr lang="en-US" sz="3000">
                <a:solidFill>
                  <a:schemeClr val="tx2">
                    <a:lumMod val="50000"/>
                  </a:schemeClr>
                </a:solidFill>
                <a:latin typeface="Arial" panose="020B0604020202020204" pitchFamily="34" charset="0"/>
                <a:cs typeface="Arial" panose="020B0604020202020204" pitchFamily="34" charset="0"/>
              </a:rPr>
              <a:t> </a:t>
            </a:r>
          </a:p>
          <a:p>
            <a:pPr marL="285750" indent="-285750">
              <a:buFontTx/>
              <a:buChar char="-"/>
            </a:pPr>
            <a:r>
              <a:rPr lang="en-US" sz="3000" err="1">
                <a:solidFill>
                  <a:schemeClr val="tx2">
                    <a:lumMod val="50000"/>
                  </a:schemeClr>
                </a:solidFill>
                <a:latin typeface="Arial" panose="020B0604020202020204" pitchFamily="34" charset="0"/>
                <a:cs typeface="Arial" panose="020B0604020202020204" pitchFamily="34" charset="0"/>
              </a:rPr>
              <a:t>Cài</a:t>
            </a:r>
            <a:r>
              <a:rPr lang="en-US" sz="3000">
                <a:solidFill>
                  <a:schemeClr val="tx2">
                    <a:lumMod val="50000"/>
                  </a:schemeClr>
                </a:solidFill>
                <a:latin typeface="Arial" panose="020B0604020202020204" pitchFamily="34" charset="0"/>
                <a:cs typeface="Arial" panose="020B0604020202020204" pitchFamily="34" charset="0"/>
              </a:rPr>
              <a:t> </a:t>
            </a:r>
            <a:r>
              <a:rPr lang="en-US" sz="3000" err="1">
                <a:solidFill>
                  <a:schemeClr val="tx2">
                    <a:lumMod val="50000"/>
                  </a:schemeClr>
                </a:solidFill>
                <a:latin typeface="Arial" panose="020B0604020202020204" pitchFamily="34" charset="0"/>
                <a:cs typeface="Arial" panose="020B0604020202020204" pitchFamily="34" charset="0"/>
              </a:rPr>
              <a:t>đặt</a:t>
            </a:r>
            <a:endParaRPr lang="en-US" sz="3000">
              <a:solidFill>
                <a:schemeClr val="tx2">
                  <a:lumMod val="50000"/>
                </a:schemeClr>
              </a:solidFill>
              <a:latin typeface="Arial" panose="020B0604020202020204" pitchFamily="34" charset="0"/>
              <a:cs typeface="Arial" panose="020B0604020202020204" pitchFamily="34" charset="0"/>
            </a:endParaRPr>
          </a:p>
          <a:p>
            <a:r>
              <a:rPr lang="en-US" sz="3000" b="1">
                <a:solidFill>
                  <a:schemeClr val="tx2">
                    <a:lumMod val="50000"/>
                  </a:schemeClr>
                </a:solidFill>
                <a:latin typeface="Arial" panose="020B0604020202020204" pitchFamily="34" charset="0"/>
                <a:cs typeface="Arial" panose="020B0604020202020204" pitchFamily="34" charset="0"/>
              </a:rPr>
              <a:t>2. BURP SUITE</a:t>
            </a:r>
          </a:p>
          <a:p>
            <a:pPr marL="285750" indent="-285750">
              <a:buFontTx/>
              <a:buChar char="-"/>
            </a:pPr>
            <a:r>
              <a:rPr lang="en-US" sz="3000" err="1">
                <a:solidFill>
                  <a:schemeClr val="tx2">
                    <a:lumMod val="50000"/>
                  </a:schemeClr>
                </a:solidFill>
                <a:latin typeface="Arial" panose="020B0604020202020204" pitchFamily="34" charset="0"/>
                <a:cs typeface="Arial" panose="020B0604020202020204" pitchFamily="34" charset="0"/>
              </a:rPr>
              <a:t>Giới</a:t>
            </a:r>
            <a:r>
              <a:rPr lang="en-US" sz="3000">
                <a:solidFill>
                  <a:schemeClr val="tx2">
                    <a:lumMod val="50000"/>
                  </a:schemeClr>
                </a:solidFill>
                <a:latin typeface="Arial" panose="020B0604020202020204" pitchFamily="34" charset="0"/>
                <a:cs typeface="Arial" panose="020B0604020202020204" pitchFamily="34" charset="0"/>
              </a:rPr>
              <a:t> </a:t>
            </a:r>
            <a:r>
              <a:rPr lang="en-US" sz="3000" err="1">
                <a:solidFill>
                  <a:schemeClr val="tx2">
                    <a:lumMod val="50000"/>
                  </a:schemeClr>
                </a:solidFill>
                <a:latin typeface="Arial" panose="020B0604020202020204" pitchFamily="34" charset="0"/>
                <a:cs typeface="Arial" panose="020B0604020202020204" pitchFamily="34" charset="0"/>
              </a:rPr>
              <a:t>thiệu</a:t>
            </a:r>
            <a:endParaRPr lang="en-US" sz="3000">
              <a:solidFill>
                <a:schemeClr val="tx2">
                  <a:lumMod val="50000"/>
                </a:schemeClr>
              </a:solidFill>
              <a:latin typeface="Arial" panose="020B0604020202020204" pitchFamily="34" charset="0"/>
              <a:cs typeface="Arial" panose="020B0604020202020204" pitchFamily="34" charset="0"/>
            </a:endParaRPr>
          </a:p>
          <a:p>
            <a:pPr marL="285750" indent="-285750">
              <a:buFontTx/>
              <a:buChar char="-"/>
            </a:pPr>
            <a:r>
              <a:rPr lang="en-US" sz="3000" err="1">
                <a:solidFill>
                  <a:schemeClr val="tx2">
                    <a:lumMod val="50000"/>
                  </a:schemeClr>
                </a:solidFill>
                <a:latin typeface="Arial" panose="020B0604020202020204" pitchFamily="34" charset="0"/>
                <a:cs typeface="Arial" panose="020B0604020202020204" pitchFamily="34" charset="0"/>
              </a:rPr>
              <a:t>Cài</a:t>
            </a:r>
            <a:r>
              <a:rPr lang="en-US" sz="3000">
                <a:solidFill>
                  <a:schemeClr val="tx2">
                    <a:lumMod val="50000"/>
                  </a:schemeClr>
                </a:solidFill>
                <a:latin typeface="Arial" panose="020B0604020202020204" pitchFamily="34" charset="0"/>
                <a:cs typeface="Arial" panose="020B0604020202020204" pitchFamily="34" charset="0"/>
              </a:rPr>
              <a:t> </a:t>
            </a:r>
            <a:r>
              <a:rPr lang="en-US" sz="3000" err="1">
                <a:solidFill>
                  <a:schemeClr val="tx2">
                    <a:lumMod val="50000"/>
                  </a:schemeClr>
                </a:solidFill>
                <a:latin typeface="Arial" panose="020B0604020202020204" pitchFamily="34" charset="0"/>
                <a:cs typeface="Arial" panose="020B0604020202020204" pitchFamily="34" charset="0"/>
              </a:rPr>
              <a:t>đặt</a:t>
            </a:r>
            <a:endParaRPr lang="en-US" sz="3000">
              <a:solidFill>
                <a:schemeClr val="tx2">
                  <a:lumMod val="50000"/>
                </a:schemeClr>
              </a:solidFill>
              <a:latin typeface="Arial" panose="020B0604020202020204" pitchFamily="34" charset="0"/>
              <a:cs typeface="Arial" panose="020B0604020202020204" pitchFamily="34" charset="0"/>
            </a:endParaRPr>
          </a:p>
          <a:p>
            <a:pPr marL="285750" indent="-285750">
              <a:buFontTx/>
              <a:buChar char="-"/>
            </a:pPr>
            <a:r>
              <a:rPr lang="en-US" sz="3000" err="1">
                <a:solidFill>
                  <a:schemeClr val="tx2">
                    <a:lumMod val="50000"/>
                  </a:schemeClr>
                </a:solidFill>
                <a:latin typeface="Arial" panose="020B0604020202020204" pitchFamily="34" charset="0"/>
                <a:cs typeface="Arial" panose="020B0604020202020204" pitchFamily="34" charset="0"/>
              </a:rPr>
              <a:t>Sử</a:t>
            </a:r>
            <a:r>
              <a:rPr lang="en-US" sz="3000">
                <a:solidFill>
                  <a:schemeClr val="tx2">
                    <a:lumMod val="50000"/>
                  </a:schemeClr>
                </a:solidFill>
                <a:latin typeface="Arial" panose="020B0604020202020204" pitchFamily="34" charset="0"/>
                <a:cs typeface="Arial" panose="020B0604020202020204" pitchFamily="34" charset="0"/>
              </a:rPr>
              <a:t> </a:t>
            </a:r>
            <a:r>
              <a:rPr lang="en-US" sz="3000" err="1">
                <a:solidFill>
                  <a:schemeClr val="tx2">
                    <a:lumMod val="50000"/>
                  </a:schemeClr>
                </a:solidFill>
                <a:latin typeface="Arial" panose="020B0604020202020204" pitchFamily="34" charset="0"/>
                <a:cs typeface="Arial" panose="020B0604020202020204" pitchFamily="34" charset="0"/>
              </a:rPr>
              <a:t>dụng</a:t>
            </a:r>
            <a:endParaRPr lang="en-US" sz="3000">
              <a:solidFill>
                <a:schemeClr val="tx2">
                  <a:lumMod val="50000"/>
                </a:schemeClr>
              </a:solidFill>
              <a:latin typeface="Arial" panose="020B0604020202020204" pitchFamily="34" charset="0"/>
              <a:cs typeface="Arial" panose="020B0604020202020204" pitchFamily="34" charset="0"/>
            </a:endParaRPr>
          </a:p>
        </p:txBody>
      </p:sp>
      <p:grpSp>
        <p:nvGrpSpPr>
          <p:cNvPr id="161" name="Google Shape;161;p29"/>
          <p:cNvGrpSpPr/>
          <p:nvPr/>
        </p:nvGrpSpPr>
        <p:grpSpPr>
          <a:xfrm>
            <a:off x="261692" y="-46842"/>
            <a:ext cx="5489347" cy="7045899"/>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121900" tIns="121900" rIns="121900" bIns="121900" anchor="ctr" anchorCtr="0">
                <a:noAutofit/>
              </a:bodyPr>
              <a:lstStyle/>
              <a:p>
                <a:endParaRPr sz="2400"/>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33BF-DCCC-48EF-9AA4-394177C04829}"/>
              </a:ext>
            </a:extLst>
          </p:cNvPr>
          <p:cNvSpPr/>
          <p:nvPr/>
        </p:nvSpPr>
        <p:spPr>
          <a:xfrm>
            <a:off x="0" y="-33940"/>
            <a:ext cx="12192000" cy="68919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4328C351-1A12-4BE4-962D-B90542091525}"/>
              </a:ext>
            </a:extLst>
          </p:cNvPr>
          <p:cNvSpPr/>
          <p:nvPr/>
        </p:nvSpPr>
        <p:spPr>
          <a:xfrm>
            <a:off x="0" y="1499164"/>
            <a:ext cx="9036785" cy="384655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9D2E59E9-2B44-4F9D-A857-A3DADDE0FA7D}"/>
              </a:ext>
            </a:extLst>
          </p:cNvPr>
          <p:cNvSpPr/>
          <p:nvPr/>
        </p:nvSpPr>
        <p:spPr>
          <a:xfrm>
            <a:off x="10259714" y="-33940"/>
            <a:ext cx="2008486" cy="68919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88FE64A8-EC04-4062-ADD9-083BA28F8A37}"/>
              </a:ext>
            </a:extLst>
          </p:cNvPr>
          <p:cNvGrpSpPr/>
          <p:nvPr/>
        </p:nvGrpSpPr>
        <p:grpSpPr>
          <a:xfrm>
            <a:off x="7827850" y="1245214"/>
            <a:ext cx="4110151" cy="4333632"/>
            <a:chOff x="7215832" y="1142922"/>
            <a:chExt cx="4110151" cy="4333632"/>
          </a:xfrm>
        </p:grpSpPr>
        <p:sp>
          <p:nvSpPr>
            <p:cNvPr id="9" name="Rectangle: Rounded Corners 8">
              <a:extLst>
                <a:ext uri="{FF2B5EF4-FFF2-40B4-BE49-F238E27FC236}">
                  <a16:creationId xmlns:a16="http://schemas.microsoft.com/office/drawing/2014/main" id="{98DF3D3F-0AA7-4F6F-9A85-CA92CB202F67}"/>
                </a:ext>
              </a:extLst>
            </p:cNvPr>
            <p:cNvSpPr/>
            <p:nvPr/>
          </p:nvSpPr>
          <p:spPr>
            <a:xfrm>
              <a:off x="7215832" y="1377425"/>
              <a:ext cx="2410308" cy="3889948"/>
            </a:xfrm>
            <a:prstGeom prst="roundRect">
              <a:avLst>
                <a:gd name="adj" fmla="val 134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10">
              <a:extLst>
                <a:ext uri="{FF2B5EF4-FFF2-40B4-BE49-F238E27FC236}">
                  <a16:creationId xmlns:a16="http://schemas.microsoft.com/office/drawing/2014/main" id="{CDFA22B9-FBA4-46A8-8F34-CEB57CF37BD9}"/>
                </a:ext>
              </a:extLst>
            </p:cNvPr>
            <p:cNvSpPr/>
            <p:nvPr/>
          </p:nvSpPr>
          <p:spPr>
            <a:xfrm>
              <a:off x="9626141" y="1142922"/>
              <a:ext cx="1699842" cy="4333632"/>
            </a:xfrm>
            <a:custGeom>
              <a:avLst/>
              <a:gdLst>
                <a:gd name="connsiteX0" fmla="*/ 0 w 2410308"/>
                <a:gd name="connsiteY0" fmla="*/ 69224 h 3889948"/>
                <a:gd name="connsiteX1" fmla="*/ 69224 w 2410308"/>
                <a:gd name="connsiteY1" fmla="*/ 0 h 3889948"/>
                <a:gd name="connsiteX2" fmla="*/ 2341084 w 2410308"/>
                <a:gd name="connsiteY2" fmla="*/ 0 h 3889948"/>
                <a:gd name="connsiteX3" fmla="*/ 2410308 w 2410308"/>
                <a:gd name="connsiteY3" fmla="*/ 69224 h 3889948"/>
                <a:gd name="connsiteX4" fmla="*/ 2410308 w 2410308"/>
                <a:gd name="connsiteY4" fmla="*/ 3820724 h 3889948"/>
                <a:gd name="connsiteX5" fmla="*/ 2341084 w 2410308"/>
                <a:gd name="connsiteY5" fmla="*/ 3889948 h 3889948"/>
                <a:gd name="connsiteX6" fmla="*/ 69224 w 2410308"/>
                <a:gd name="connsiteY6" fmla="*/ 3889948 h 3889948"/>
                <a:gd name="connsiteX7" fmla="*/ 0 w 2410308"/>
                <a:gd name="connsiteY7" fmla="*/ 3820724 h 3889948"/>
                <a:gd name="connsiteX8" fmla="*/ 0 w 2410308"/>
                <a:gd name="connsiteY8" fmla="*/ 69224 h 3889948"/>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76810"/>
                <a:gd name="connsiteY0" fmla="*/ 335232 h 4316178"/>
                <a:gd name="connsiteX1" fmla="*/ 69224 w 2476810"/>
                <a:gd name="connsiteY1" fmla="*/ 266008 h 4316178"/>
                <a:gd name="connsiteX2" fmla="*/ 2374335 w 2476810"/>
                <a:gd name="connsiteY2" fmla="*/ 0 h 4316178"/>
                <a:gd name="connsiteX3" fmla="*/ 2410308 w 2476810"/>
                <a:gd name="connsiteY3" fmla="*/ 335232 h 4316178"/>
                <a:gd name="connsiteX4" fmla="*/ 2476810 w 2476810"/>
                <a:gd name="connsiteY4" fmla="*/ 4311176 h 4316178"/>
                <a:gd name="connsiteX5" fmla="*/ 2341084 w 2476810"/>
                <a:gd name="connsiteY5" fmla="*/ 4155956 h 4316178"/>
                <a:gd name="connsiteX6" fmla="*/ 69224 w 2476810"/>
                <a:gd name="connsiteY6" fmla="*/ 4155956 h 4316178"/>
                <a:gd name="connsiteX7" fmla="*/ 0 w 2476810"/>
                <a:gd name="connsiteY7" fmla="*/ 4086732 h 4316178"/>
                <a:gd name="connsiteX8" fmla="*/ 0 w 2476810"/>
                <a:gd name="connsiteY8" fmla="*/ 335232 h 4316178"/>
                <a:gd name="connsiteX0" fmla="*/ 0 w 2476810"/>
                <a:gd name="connsiteY0" fmla="*/ 335232 h 4363774"/>
                <a:gd name="connsiteX1" fmla="*/ 69224 w 2476810"/>
                <a:gd name="connsiteY1" fmla="*/ 266008 h 4363774"/>
                <a:gd name="connsiteX2" fmla="*/ 2374335 w 2476810"/>
                <a:gd name="connsiteY2" fmla="*/ 0 h 4363774"/>
                <a:gd name="connsiteX3" fmla="*/ 2410308 w 2476810"/>
                <a:gd name="connsiteY3" fmla="*/ 335232 h 4363774"/>
                <a:gd name="connsiteX4" fmla="*/ 2476810 w 2476810"/>
                <a:gd name="connsiteY4" fmla="*/ 4311176 h 4363774"/>
                <a:gd name="connsiteX5" fmla="*/ 2307833 w 2476810"/>
                <a:gd name="connsiteY5" fmla="*/ 4363774 h 4363774"/>
                <a:gd name="connsiteX6" fmla="*/ 69224 w 2476810"/>
                <a:gd name="connsiteY6" fmla="*/ 4155956 h 4363774"/>
                <a:gd name="connsiteX7" fmla="*/ 0 w 2476810"/>
                <a:gd name="connsiteY7" fmla="*/ 4086732 h 4363774"/>
                <a:gd name="connsiteX8" fmla="*/ 0 w 2476810"/>
                <a:gd name="connsiteY8" fmla="*/ 335232 h 4363774"/>
                <a:gd name="connsiteX0" fmla="*/ 0 w 2526686"/>
                <a:gd name="connsiteY0" fmla="*/ 335232 h 4363774"/>
                <a:gd name="connsiteX1" fmla="*/ 69224 w 2526686"/>
                <a:gd name="connsiteY1" fmla="*/ 266008 h 4363774"/>
                <a:gd name="connsiteX2" fmla="*/ 2374335 w 2526686"/>
                <a:gd name="connsiteY2" fmla="*/ 0 h 4363774"/>
                <a:gd name="connsiteX3" fmla="*/ 2410308 w 2526686"/>
                <a:gd name="connsiteY3" fmla="*/ 335232 h 4363774"/>
                <a:gd name="connsiteX4" fmla="*/ 2526686 w 2526686"/>
                <a:gd name="connsiteY4" fmla="*/ 4236362 h 4363774"/>
                <a:gd name="connsiteX5" fmla="*/ 2307833 w 2526686"/>
                <a:gd name="connsiteY5" fmla="*/ 4363774 h 4363774"/>
                <a:gd name="connsiteX6" fmla="*/ 69224 w 2526686"/>
                <a:gd name="connsiteY6" fmla="*/ 4155956 h 4363774"/>
                <a:gd name="connsiteX7" fmla="*/ 0 w 2526686"/>
                <a:gd name="connsiteY7" fmla="*/ 4086732 h 4363774"/>
                <a:gd name="connsiteX8" fmla="*/ 0 w 2526686"/>
                <a:gd name="connsiteY8" fmla="*/ 335232 h 4363774"/>
                <a:gd name="connsiteX0" fmla="*/ 0 w 2526686"/>
                <a:gd name="connsiteY0" fmla="*/ 418359 h 4446901"/>
                <a:gd name="connsiteX1" fmla="*/ 69224 w 2526686"/>
                <a:gd name="connsiteY1" fmla="*/ 349135 h 4446901"/>
                <a:gd name="connsiteX2" fmla="*/ 2249644 w 2526686"/>
                <a:gd name="connsiteY2" fmla="*/ 0 h 4446901"/>
                <a:gd name="connsiteX3" fmla="*/ 2410308 w 2526686"/>
                <a:gd name="connsiteY3" fmla="*/ 418359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418359 h 4446901"/>
                <a:gd name="connsiteX1" fmla="*/ 69224 w 2526686"/>
                <a:gd name="connsiteY1" fmla="*/ 349135 h 4446901"/>
                <a:gd name="connsiteX2" fmla="*/ 2249644 w 2526686"/>
                <a:gd name="connsiteY2" fmla="*/ 0 h 4446901"/>
                <a:gd name="connsiteX3" fmla="*/ 2476810 w 2526686"/>
                <a:gd name="connsiteY3" fmla="*/ 351857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518374 w 2526686"/>
                <a:gd name="connsiteY3" fmla="*/ 210541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51857 h 4380399"/>
                <a:gd name="connsiteX1" fmla="*/ 85850 w 2526686"/>
                <a:gd name="connsiteY1" fmla="*/ 324197 h 4380399"/>
                <a:gd name="connsiteX2" fmla="*/ 2233019 w 2526686"/>
                <a:gd name="connsiteY2" fmla="*/ 0 h 4380399"/>
                <a:gd name="connsiteX3" fmla="*/ 2518374 w 2526686"/>
                <a:gd name="connsiteY3" fmla="*/ 177290 h 4380399"/>
                <a:gd name="connsiteX4" fmla="*/ 2526686 w 2526686"/>
                <a:gd name="connsiteY4" fmla="*/ 4252987 h 4380399"/>
                <a:gd name="connsiteX5" fmla="*/ 2307833 w 2526686"/>
                <a:gd name="connsiteY5" fmla="*/ 4380399 h 4380399"/>
                <a:gd name="connsiteX6" fmla="*/ 69224 w 2526686"/>
                <a:gd name="connsiteY6" fmla="*/ 4172581 h 4380399"/>
                <a:gd name="connsiteX7" fmla="*/ 0 w 2526686"/>
                <a:gd name="connsiteY7" fmla="*/ 4103357 h 4380399"/>
                <a:gd name="connsiteX8" fmla="*/ 0 w 2526686"/>
                <a:gd name="connsiteY8" fmla="*/ 351857 h 4380399"/>
                <a:gd name="connsiteX0" fmla="*/ 0 w 2526686"/>
                <a:gd name="connsiteY0" fmla="*/ 353197 h 4381739"/>
                <a:gd name="connsiteX1" fmla="*/ 85850 w 2526686"/>
                <a:gd name="connsiteY1" fmla="*/ 325537 h 4381739"/>
                <a:gd name="connsiteX2" fmla="*/ 2233019 w 2526686"/>
                <a:gd name="connsiteY2" fmla="*/ 1340 h 4381739"/>
                <a:gd name="connsiteX3" fmla="*/ 2493435 w 2526686"/>
                <a:gd name="connsiteY3" fmla="*/ 29000 h 4381739"/>
                <a:gd name="connsiteX4" fmla="*/ 2526686 w 2526686"/>
                <a:gd name="connsiteY4" fmla="*/ 4254327 h 4381739"/>
                <a:gd name="connsiteX5" fmla="*/ 2307833 w 2526686"/>
                <a:gd name="connsiteY5" fmla="*/ 4381739 h 4381739"/>
                <a:gd name="connsiteX6" fmla="*/ 69224 w 2526686"/>
                <a:gd name="connsiteY6" fmla="*/ 4173921 h 4381739"/>
                <a:gd name="connsiteX7" fmla="*/ 0 w 2526686"/>
                <a:gd name="connsiteY7" fmla="*/ 4104697 h 4381739"/>
                <a:gd name="connsiteX8" fmla="*/ 0 w 2526686"/>
                <a:gd name="connsiteY8" fmla="*/ 353197 h 4381739"/>
                <a:gd name="connsiteX0" fmla="*/ 0 w 2526686"/>
                <a:gd name="connsiteY0" fmla="*/ 348208 h 4376750"/>
                <a:gd name="connsiteX1" fmla="*/ 85850 w 2526686"/>
                <a:gd name="connsiteY1" fmla="*/ 320548 h 4376750"/>
                <a:gd name="connsiteX2" fmla="*/ 2266269 w 2526686"/>
                <a:gd name="connsiteY2" fmla="*/ 4664 h 4376750"/>
                <a:gd name="connsiteX3" fmla="*/ 2493435 w 2526686"/>
                <a:gd name="connsiteY3" fmla="*/ 24011 h 4376750"/>
                <a:gd name="connsiteX4" fmla="*/ 2526686 w 2526686"/>
                <a:gd name="connsiteY4" fmla="*/ 4249338 h 4376750"/>
                <a:gd name="connsiteX5" fmla="*/ 2307833 w 2526686"/>
                <a:gd name="connsiteY5" fmla="*/ 4376750 h 4376750"/>
                <a:gd name="connsiteX6" fmla="*/ 69224 w 2526686"/>
                <a:gd name="connsiteY6" fmla="*/ 4168932 h 4376750"/>
                <a:gd name="connsiteX7" fmla="*/ 0 w 2526686"/>
                <a:gd name="connsiteY7" fmla="*/ 4099708 h 4376750"/>
                <a:gd name="connsiteX8" fmla="*/ 0 w 2526686"/>
                <a:gd name="connsiteY8" fmla="*/ 348208 h 4376750"/>
                <a:gd name="connsiteX0" fmla="*/ 0 w 2526686"/>
                <a:gd name="connsiteY0" fmla="*/ 343544 h 4372086"/>
                <a:gd name="connsiteX1" fmla="*/ 85850 w 2526686"/>
                <a:gd name="connsiteY1" fmla="*/ 315884 h 4372086"/>
                <a:gd name="connsiteX2" fmla="*/ 2266269 w 2526686"/>
                <a:gd name="connsiteY2" fmla="*/ 0 h 4372086"/>
                <a:gd name="connsiteX3" fmla="*/ 2501747 w 2526686"/>
                <a:gd name="connsiteY3" fmla="*/ 152350 h 4372086"/>
                <a:gd name="connsiteX4" fmla="*/ 2526686 w 2526686"/>
                <a:gd name="connsiteY4" fmla="*/ 4244674 h 4372086"/>
                <a:gd name="connsiteX5" fmla="*/ 2307833 w 2526686"/>
                <a:gd name="connsiteY5" fmla="*/ 4372086 h 4372086"/>
                <a:gd name="connsiteX6" fmla="*/ 69224 w 2526686"/>
                <a:gd name="connsiteY6" fmla="*/ 4164268 h 4372086"/>
                <a:gd name="connsiteX7" fmla="*/ 0 w 2526686"/>
                <a:gd name="connsiteY7" fmla="*/ 4095044 h 4372086"/>
                <a:gd name="connsiteX8" fmla="*/ 0 w 2526686"/>
                <a:gd name="connsiteY8" fmla="*/ 343544 h 4372086"/>
                <a:gd name="connsiteX0" fmla="*/ 0 w 2526686"/>
                <a:gd name="connsiteY0" fmla="*/ 459922 h 4488464"/>
                <a:gd name="connsiteX1" fmla="*/ 85850 w 2526686"/>
                <a:gd name="connsiteY1" fmla="*/ 432262 h 4488464"/>
                <a:gd name="connsiteX2" fmla="*/ 2316146 w 2526686"/>
                <a:gd name="connsiteY2" fmla="*/ 0 h 4488464"/>
                <a:gd name="connsiteX3" fmla="*/ 2501747 w 2526686"/>
                <a:gd name="connsiteY3" fmla="*/ 268728 h 4488464"/>
                <a:gd name="connsiteX4" fmla="*/ 2526686 w 2526686"/>
                <a:gd name="connsiteY4" fmla="*/ 4361052 h 4488464"/>
                <a:gd name="connsiteX5" fmla="*/ 2307833 w 2526686"/>
                <a:gd name="connsiteY5" fmla="*/ 4488464 h 4488464"/>
                <a:gd name="connsiteX6" fmla="*/ 69224 w 2526686"/>
                <a:gd name="connsiteY6" fmla="*/ 4280646 h 4488464"/>
                <a:gd name="connsiteX7" fmla="*/ 0 w 2526686"/>
                <a:gd name="connsiteY7" fmla="*/ 4211422 h 4488464"/>
                <a:gd name="connsiteX8" fmla="*/ 0 w 2526686"/>
                <a:gd name="connsiteY8" fmla="*/ 459922 h 4488464"/>
                <a:gd name="connsiteX0" fmla="*/ 0 w 2526686"/>
                <a:gd name="connsiteY0" fmla="*/ 451610 h 4480152"/>
                <a:gd name="connsiteX1" fmla="*/ 85850 w 2526686"/>
                <a:gd name="connsiteY1" fmla="*/ 423950 h 4480152"/>
                <a:gd name="connsiteX2" fmla="*/ 2374335 w 2526686"/>
                <a:gd name="connsiteY2" fmla="*/ 0 h 4480152"/>
                <a:gd name="connsiteX3" fmla="*/ 2501747 w 2526686"/>
                <a:gd name="connsiteY3" fmla="*/ 260416 h 4480152"/>
                <a:gd name="connsiteX4" fmla="*/ 2526686 w 2526686"/>
                <a:gd name="connsiteY4" fmla="*/ 4352740 h 4480152"/>
                <a:gd name="connsiteX5" fmla="*/ 2307833 w 2526686"/>
                <a:gd name="connsiteY5" fmla="*/ 4480152 h 4480152"/>
                <a:gd name="connsiteX6" fmla="*/ 69224 w 2526686"/>
                <a:gd name="connsiteY6" fmla="*/ 4272334 h 4480152"/>
                <a:gd name="connsiteX7" fmla="*/ 0 w 2526686"/>
                <a:gd name="connsiteY7" fmla="*/ 4203110 h 4480152"/>
                <a:gd name="connsiteX8" fmla="*/ 0 w 2526686"/>
                <a:gd name="connsiteY8" fmla="*/ 451610 h 4480152"/>
                <a:gd name="connsiteX0" fmla="*/ 0 w 2526686"/>
                <a:gd name="connsiteY0" fmla="*/ 401733 h 4430275"/>
                <a:gd name="connsiteX1" fmla="*/ 85850 w 2526686"/>
                <a:gd name="connsiteY1" fmla="*/ 374073 h 4430275"/>
                <a:gd name="connsiteX2" fmla="*/ 2407585 w 2526686"/>
                <a:gd name="connsiteY2" fmla="*/ 0 h 4430275"/>
                <a:gd name="connsiteX3" fmla="*/ 2501747 w 2526686"/>
                <a:gd name="connsiteY3" fmla="*/ 210539 h 4430275"/>
                <a:gd name="connsiteX4" fmla="*/ 2526686 w 2526686"/>
                <a:gd name="connsiteY4" fmla="*/ 4302863 h 4430275"/>
                <a:gd name="connsiteX5" fmla="*/ 2307833 w 2526686"/>
                <a:gd name="connsiteY5" fmla="*/ 4430275 h 4430275"/>
                <a:gd name="connsiteX6" fmla="*/ 69224 w 2526686"/>
                <a:gd name="connsiteY6" fmla="*/ 4222457 h 4430275"/>
                <a:gd name="connsiteX7" fmla="*/ 0 w 2526686"/>
                <a:gd name="connsiteY7" fmla="*/ 4153233 h 4430275"/>
                <a:gd name="connsiteX8" fmla="*/ 0 w 2526686"/>
                <a:gd name="connsiteY8" fmla="*/ 401733 h 4430275"/>
                <a:gd name="connsiteX0" fmla="*/ 0 w 2526686"/>
                <a:gd name="connsiteY0" fmla="*/ 401733 h 4521715"/>
                <a:gd name="connsiteX1" fmla="*/ 85850 w 2526686"/>
                <a:gd name="connsiteY1" fmla="*/ 374073 h 4521715"/>
                <a:gd name="connsiteX2" fmla="*/ 2407585 w 2526686"/>
                <a:gd name="connsiteY2" fmla="*/ 0 h 4521715"/>
                <a:gd name="connsiteX3" fmla="*/ 2501747 w 2526686"/>
                <a:gd name="connsiteY3" fmla="*/ 210539 h 4521715"/>
                <a:gd name="connsiteX4" fmla="*/ 2526686 w 2526686"/>
                <a:gd name="connsiteY4" fmla="*/ 4302863 h 4521715"/>
                <a:gd name="connsiteX5" fmla="*/ 2307833 w 2526686"/>
                <a:gd name="connsiteY5" fmla="*/ 4521715 h 4521715"/>
                <a:gd name="connsiteX6" fmla="*/ 69224 w 2526686"/>
                <a:gd name="connsiteY6" fmla="*/ 4222457 h 4521715"/>
                <a:gd name="connsiteX7" fmla="*/ 0 w 2526686"/>
                <a:gd name="connsiteY7" fmla="*/ 4153233 h 4521715"/>
                <a:gd name="connsiteX8" fmla="*/ 0 w 2526686"/>
                <a:gd name="connsiteY8" fmla="*/ 401733 h 4521715"/>
                <a:gd name="connsiteX0" fmla="*/ 0 w 2501888"/>
                <a:gd name="connsiteY0" fmla="*/ 401733 h 4521715"/>
                <a:gd name="connsiteX1" fmla="*/ 85850 w 2501888"/>
                <a:gd name="connsiteY1" fmla="*/ 374073 h 4521715"/>
                <a:gd name="connsiteX2" fmla="*/ 2407585 w 2501888"/>
                <a:gd name="connsiteY2" fmla="*/ 0 h 4521715"/>
                <a:gd name="connsiteX3" fmla="*/ 2501747 w 2501888"/>
                <a:gd name="connsiteY3" fmla="*/ 210539 h 4521715"/>
                <a:gd name="connsiteX4" fmla="*/ 2468497 w 2501888"/>
                <a:gd name="connsiteY4" fmla="*/ 4327801 h 4521715"/>
                <a:gd name="connsiteX5" fmla="*/ 2307833 w 2501888"/>
                <a:gd name="connsiteY5" fmla="*/ 4521715 h 4521715"/>
                <a:gd name="connsiteX6" fmla="*/ 69224 w 2501888"/>
                <a:gd name="connsiteY6" fmla="*/ 4222457 h 4521715"/>
                <a:gd name="connsiteX7" fmla="*/ 0 w 2501888"/>
                <a:gd name="connsiteY7" fmla="*/ 4153233 h 4521715"/>
                <a:gd name="connsiteX8" fmla="*/ 0 w 2501888"/>
                <a:gd name="connsiteY8" fmla="*/ 401733 h 4521715"/>
                <a:gd name="connsiteX0" fmla="*/ 0 w 2493613"/>
                <a:gd name="connsiteY0" fmla="*/ 401733 h 4521715"/>
                <a:gd name="connsiteX1" fmla="*/ 85850 w 2493613"/>
                <a:gd name="connsiteY1" fmla="*/ 374073 h 4521715"/>
                <a:gd name="connsiteX2" fmla="*/ 2407585 w 2493613"/>
                <a:gd name="connsiteY2" fmla="*/ 0 h 4521715"/>
                <a:gd name="connsiteX3" fmla="*/ 2493435 w 2493613"/>
                <a:gd name="connsiteY3" fmla="*/ 185601 h 4521715"/>
                <a:gd name="connsiteX4" fmla="*/ 2468497 w 2493613"/>
                <a:gd name="connsiteY4" fmla="*/ 4327801 h 4521715"/>
                <a:gd name="connsiteX5" fmla="*/ 2307833 w 2493613"/>
                <a:gd name="connsiteY5" fmla="*/ 4521715 h 4521715"/>
                <a:gd name="connsiteX6" fmla="*/ 69224 w 2493613"/>
                <a:gd name="connsiteY6" fmla="*/ 4222457 h 4521715"/>
                <a:gd name="connsiteX7" fmla="*/ 0 w 2493613"/>
                <a:gd name="connsiteY7" fmla="*/ 4153233 h 4521715"/>
                <a:gd name="connsiteX8" fmla="*/ 0 w 2493613"/>
                <a:gd name="connsiteY8" fmla="*/ 401733 h 4521715"/>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38599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75"/>
                <a:gd name="connsiteY0" fmla="*/ 368482 h 4489804"/>
                <a:gd name="connsiteX1" fmla="*/ 85850 w 2493675"/>
                <a:gd name="connsiteY1" fmla="*/ 340822 h 4489804"/>
                <a:gd name="connsiteX2" fmla="*/ 2349396 w 2493675"/>
                <a:gd name="connsiteY2" fmla="*/ 0 h 4489804"/>
                <a:gd name="connsiteX3" fmla="*/ 2493435 w 2493675"/>
                <a:gd name="connsiteY3" fmla="*/ 152350 h 4489804"/>
                <a:gd name="connsiteX4" fmla="*/ 2476810 w 2493675"/>
                <a:gd name="connsiteY4" fmla="*/ 4460805 h 4489804"/>
                <a:gd name="connsiteX5" fmla="*/ 2307833 w 2493675"/>
                <a:gd name="connsiteY5" fmla="*/ 4488464 h 4489804"/>
                <a:gd name="connsiteX6" fmla="*/ 69224 w 2493675"/>
                <a:gd name="connsiteY6" fmla="*/ 4189206 h 4489804"/>
                <a:gd name="connsiteX7" fmla="*/ 0 w 2493675"/>
                <a:gd name="connsiteY7" fmla="*/ 4119982 h 4489804"/>
                <a:gd name="connsiteX8" fmla="*/ 0 w 2493675"/>
                <a:gd name="connsiteY8" fmla="*/ 368482 h 4489804"/>
                <a:gd name="connsiteX0" fmla="*/ 0 w 2494234"/>
                <a:gd name="connsiteY0" fmla="*/ 368482 h 4488464"/>
                <a:gd name="connsiteX1" fmla="*/ 85850 w 2494234"/>
                <a:gd name="connsiteY1" fmla="*/ 340822 h 4488464"/>
                <a:gd name="connsiteX2" fmla="*/ 2349396 w 2494234"/>
                <a:gd name="connsiteY2" fmla="*/ 0 h 4488464"/>
                <a:gd name="connsiteX3" fmla="*/ 2493435 w 2494234"/>
                <a:gd name="connsiteY3" fmla="*/ 152350 h 4488464"/>
                <a:gd name="connsiteX4" fmla="*/ 2493435 w 2494234"/>
                <a:gd name="connsiteY4" fmla="*/ 4394303 h 4488464"/>
                <a:gd name="connsiteX5" fmla="*/ 2307833 w 2494234"/>
                <a:gd name="connsiteY5" fmla="*/ 4488464 h 4488464"/>
                <a:gd name="connsiteX6" fmla="*/ 69224 w 2494234"/>
                <a:gd name="connsiteY6" fmla="*/ 4189206 h 4488464"/>
                <a:gd name="connsiteX7" fmla="*/ 0 w 2494234"/>
                <a:gd name="connsiteY7" fmla="*/ 4119982 h 4488464"/>
                <a:gd name="connsiteX8" fmla="*/ 0 w 2494234"/>
                <a:gd name="connsiteY8" fmla="*/ 368482 h 4488464"/>
                <a:gd name="connsiteX0" fmla="*/ 0 w 2515975"/>
                <a:gd name="connsiteY0" fmla="*/ 368482 h 4488464"/>
                <a:gd name="connsiteX1" fmla="*/ 85850 w 2515975"/>
                <a:gd name="connsiteY1" fmla="*/ 340822 h 4488464"/>
                <a:gd name="connsiteX2" fmla="*/ 2349396 w 2515975"/>
                <a:gd name="connsiteY2" fmla="*/ 0 h 4488464"/>
                <a:gd name="connsiteX3" fmla="*/ 2515782 w 2515975"/>
                <a:gd name="connsiteY3" fmla="*/ 152350 h 4488464"/>
                <a:gd name="connsiteX4" fmla="*/ 2493435 w 2515975"/>
                <a:gd name="connsiteY4" fmla="*/ 4394303 h 4488464"/>
                <a:gd name="connsiteX5" fmla="*/ 2307833 w 2515975"/>
                <a:gd name="connsiteY5" fmla="*/ 4488464 h 4488464"/>
                <a:gd name="connsiteX6" fmla="*/ 69224 w 2515975"/>
                <a:gd name="connsiteY6" fmla="*/ 4189206 h 4488464"/>
                <a:gd name="connsiteX7" fmla="*/ 0 w 2515975"/>
                <a:gd name="connsiteY7" fmla="*/ 4119982 h 4488464"/>
                <a:gd name="connsiteX8" fmla="*/ 0 w 2515975"/>
                <a:gd name="connsiteY8" fmla="*/ 368482 h 4488464"/>
                <a:gd name="connsiteX0" fmla="*/ 0 w 2515975"/>
                <a:gd name="connsiteY0" fmla="*/ 347700 h 4467682"/>
                <a:gd name="connsiteX1" fmla="*/ 85850 w 2515975"/>
                <a:gd name="connsiteY1" fmla="*/ 320040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44613"/>
                <a:gd name="connsiteY0" fmla="*/ 347700 h 4467682"/>
                <a:gd name="connsiteX1" fmla="*/ 85850 w 2544613"/>
                <a:gd name="connsiteY1" fmla="*/ 307051 h 4467682"/>
                <a:gd name="connsiteX2" fmla="*/ 2339819 w 2544613"/>
                <a:gd name="connsiteY2" fmla="*/ 0 h 4467682"/>
                <a:gd name="connsiteX3" fmla="*/ 2544515 w 2544613"/>
                <a:gd name="connsiteY3" fmla="*/ 131568 h 4467682"/>
                <a:gd name="connsiteX4" fmla="*/ 2493435 w 2544613"/>
                <a:gd name="connsiteY4" fmla="*/ 4373521 h 4467682"/>
                <a:gd name="connsiteX5" fmla="*/ 2307833 w 2544613"/>
                <a:gd name="connsiteY5" fmla="*/ 4467682 h 4467682"/>
                <a:gd name="connsiteX6" fmla="*/ 69224 w 2544613"/>
                <a:gd name="connsiteY6" fmla="*/ 4168424 h 4467682"/>
                <a:gd name="connsiteX7" fmla="*/ 0 w 2544613"/>
                <a:gd name="connsiteY7" fmla="*/ 4099200 h 4467682"/>
                <a:gd name="connsiteX8" fmla="*/ 0 w 2544613"/>
                <a:gd name="connsiteY8" fmla="*/ 347700 h 4467682"/>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74"/>
                <a:gd name="connsiteY0" fmla="*/ 306136 h 4426118"/>
                <a:gd name="connsiteX1" fmla="*/ 85850 w 2544674"/>
                <a:gd name="connsiteY1" fmla="*/ 265487 h 4426118"/>
                <a:gd name="connsiteX2" fmla="*/ 2330242 w 2544674"/>
                <a:gd name="connsiteY2" fmla="*/ 0 h 4426118"/>
                <a:gd name="connsiteX3" fmla="*/ 2544515 w 2544674"/>
                <a:gd name="connsiteY3" fmla="*/ 90004 h 4426118"/>
                <a:gd name="connsiteX4" fmla="*/ 2515782 w 2544674"/>
                <a:gd name="connsiteY4" fmla="*/ 4331957 h 4426118"/>
                <a:gd name="connsiteX5" fmla="*/ 2307833 w 2544674"/>
                <a:gd name="connsiteY5" fmla="*/ 4426118 h 4426118"/>
                <a:gd name="connsiteX6" fmla="*/ 69224 w 2544674"/>
                <a:gd name="connsiteY6" fmla="*/ 4126860 h 4426118"/>
                <a:gd name="connsiteX7" fmla="*/ 0 w 2544674"/>
                <a:gd name="connsiteY7" fmla="*/ 4057636 h 4426118"/>
                <a:gd name="connsiteX8" fmla="*/ 0 w 2544674"/>
                <a:gd name="connsiteY8" fmla="*/ 306136 h 4426118"/>
                <a:gd name="connsiteX0" fmla="*/ 0 w 2544674"/>
                <a:gd name="connsiteY0" fmla="*/ 306136 h 4410531"/>
                <a:gd name="connsiteX1" fmla="*/ 85850 w 2544674"/>
                <a:gd name="connsiteY1" fmla="*/ 265487 h 4410531"/>
                <a:gd name="connsiteX2" fmla="*/ 2330242 w 2544674"/>
                <a:gd name="connsiteY2" fmla="*/ 0 h 4410531"/>
                <a:gd name="connsiteX3" fmla="*/ 2544515 w 2544674"/>
                <a:gd name="connsiteY3" fmla="*/ 90004 h 4410531"/>
                <a:gd name="connsiteX4" fmla="*/ 2515782 w 2544674"/>
                <a:gd name="connsiteY4" fmla="*/ 4331957 h 4410531"/>
                <a:gd name="connsiteX5" fmla="*/ 2307833 w 2544674"/>
                <a:gd name="connsiteY5" fmla="*/ 4410531 h 4410531"/>
                <a:gd name="connsiteX6" fmla="*/ 69224 w 2544674"/>
                <a:gd name="connsiteY6" fmla="*/ 4126860 h 4410531"/>
                <a:gd name="connsiteX7" fmla="*/ 0 w 2544674"/>
                <a:gd name="connsiteY7" fmla="*/ 4057636 h 4410531"/>
                <a:gd name="connsiteX8" fmla="*/ 0 w 2544674"/>
                <a:gd name="connsiteY8" fmla="*/ 306136 h 4410531"/>
                <a:gd name="connsiteX0" fmla="*/ 0 w 2516086"/>
                <a:gd name="connsiteY0" fmla="*/ 306136 h 4410531"/>
                <a:gd name="connsiteX1" fmla="*/ 85850 w 2516086"/>
                <a:gd name="connsiteY1" fmla="*/ 265487 h 4410531"/>
                <a:gd name="connsiteX2" fmla="*/ 2330242 w 2516086"/>
                <a:gd name="connsiteY2" fmla="*/ 0 h 4410531"/>
                <a:gd name="connsiteX3" fmla="*/ 2515216 w 2516086"/>
                <a:gd name="connsiteY3" fmla="*/ 90004 h 4410531"/>
                <a:gd name="connsiteX4" fmla="*/ 2515782 w 2516086"/>
                <a:gd name="connsiteY4" fmla="*/ 4331957 h 4410531"/>
                <a:gd name="connsiteX5" fmla="*/ 2307833 w 2516086"/>
                <a:gd name="connsiteY5" fmla="*/ 4410531 h 4410531"/>
                <a:gd name="connsiteX6" fmla="*/ 69224 w 2516086"/>
                <a:gd name="connsiteY6" fmla="*/ 4126860 h 4410531"/>
                <a:gd name="connsiteX7" fmla="*/ 0 w 2516086"/>
                <a:gd name="connsiteY7" fmla="*/ 4057636 h 4410531"/>
                <a:gd name="connsiteX8" fmla="*/ 0 w 2516086"/>
                <a:gd name="connsiteY8" fmla="*/ 306136 h 4410531"/>
                <a:gd name="connsiteX0" fmla="*/ 0 w 2516087"/>
                <a:gd name="connsiteY0" fmla="*/ 284364 h 4388759"/>
                <a:gd name="connsiteX1" fmla="*/ 85850 w 2516087"/>
                <a:gd name="connsiteY1" fmla="*/ 243715 h 4388759"/>
                <a:gd name="connsiteX2" fmla="*/ 2326986 w 2516087"/>
                <a:gd name="connsiteY2" fmla="*/ 0 h 4388759"/>
                <a:gd name="connsiteX3" fmla="*/ 2515216 w 2516087"/>
                <a:gd name="connsiteY3" fmla="*/ 68232 h 4388759"/>
                <a:gd name="connsiteX4" fmla="*/ 2515782 w 2516087"/>
                <a:gd name="connsiteY4" fmla="*/ 4310185 h 4388759"/>
                <a:gd name="connsiteX5" fmla="*/ 2307833 w 2516087"/>
                <a:gd name="connsiteY5" fmla="*/ 4388759 h 4388759"/>
                <a:gd name="connsiteX6" fmla="*/ 69224 w 2516087"/>
                <a:gd name="connsiteY6" fmla="*/ 4105088 h 4388759"/>
                <a:gd name="connsiteX7" fmla="*/ 0 w 2516087"/>
                <a:gd name="connsiteY7" fmla="*/ 4035864 h 4388759"/>
                <a:gd name="connsiteX8" fmla="*/ 0 w 2516087"/>
                <a:gd name="connsiteY8" fmla="*/ 284364 h 4388759"/>
                <a:gd name="connsiteX0" fmla="*/ 0 w 2534966"/>
                <a:gd name="connsiteY0" fmla="*/ 284364 h 4388759"/>
                <a:gd name="connsiteX1" fmla="*/ 85850 w 2534966"/>
                <a:gd name="connsiteY1" fmla="*/ 243715 h 4388759"/>
                <a:gd name="connsiteX2" fmla="*/ 2326986 w 2534966"/>
                <a:gd name="connsiteY2" fmla="*/ 0 h 4388759"/>
                <a:gd name="connsiteX3" fmla="*/ 2534748 w 2534966"/>
                <a:gd name="connsiteY3" fmla="*/ 79117 h 4388759"/>
                <a:gd name="connsiteX4" fmla="*/ 2515782 w 2534966"/>
                <a:gd name="connsiteY4" fmla="*/ 4310185 h 4388759"/>
                <a:gd name="connsiteX5" fmla="*/ 2307833 w 2534966"/>
                <a:gd name="connsiteY5" fmla="*/ 4388759 h 4388759"/>
                <a:gd name="connsiteX6" fmla="*/ 69224 w 2534966"/>
                <a:gd name="connsiteY6" fmla="*/ 4105088 h 4388759"/>
                <a:gd name="connsiteX7" fmla="*/ 0 w 2534966"/>
                <a:gd name="connsiteY7" fmla="*/ 4035864 h 4388759"/>
                <a:gd name="connsiteX8" fmla="*/ 0 w 2534966"/>
                <a:gd name="connsiteY8" fmla="*/ 284364 h 4388759"/>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73479 h 4377874"/>
                <a:gd name="connsiteX1" fmla="*/ 85850 w 2534966"/>
                <a:gd name="connsiteY1" fmla="*/ 232830 h 4377874"/>
                <a:gd name="connsiteX2" fmla="*/ 2291177 w 2534966"/>
                <a:gd name="connsiteY2" fmla="*/ 0 h 4377874"/>
                <a:gd name="connsiteX3" fmla="*/ 2534748 w 2534966"/>
                <a:gd name="connsiteY3" fmla="*/ 68232 h 4377874"/>
                <a:gd name="connsiteX4" fmla="*/ 2515782 w 2534966"/>
                <a:gd name="connsiteY4" fmla="*/ 4299300 h 4377874"/>
                <a:gd name="connsiteX5" fmla="*/ 2307833 w 2534966"/>
                <a:gd name="connsiteY5" fmla="*/ 4377874 h 4377874"/>
                <a:gd name="connsiteX6" fmla="*/ 69224 w 2534966"/>
                <a:gd name="connsiteY6" fmla="*/ 4094203 h 4377874"/>
                <a:gd name="connsiteX7" fmla="*/ 0 w 2534966"/>
                <a:gd name="connsiteY7" fmla="*/ 4024979 h 4377874"/>
                <a:gd name="connsiteX8" fmla="*/ 0 w 2534966"/>
                <a:gd name="connsiteY8" fmla="*/ 273479 h 4377874"/>
                <a:gd name="connsiteX0" fmla="*/ 0 w 2534966"/>
                <a:gd name="connsiteY0" fmla="*/ 273479 h 4345216"/>
                <a:gd name="connsiteX1" fmla="*/ 85850 w 2534966"/>
                <a:gd name="connsiteY1" fmla="*/ 232830 h 4345216"/>
                <a:gd name="connsiteX2" fmla="*/ 2291177 w 2534966"/>
                <a:gd name="connsiteY2" fmla="*/ 0 h 4345216"/>
                <a:gd name="connsiteX3" fmla="*/ 2534748 w 2534966"/>
                <a:gd name="connsiteY3" fmla="*/ 68232 h 4345216"/>
                <a:gd name="connsiteX4" fmla="*/ 2515782 w 2534966"/>
                <a:gd name="connsiteY4" fmla="*/ 4299300 h 4345216"/>
                <a:gd name="connsiteX5" fmla="*/ 2307833 w 2534966"/>
                <a:gd name="connsiteY5" fmla="*/ 4345216 h 4345216"/>
                <a:gd name="connsiteX6" fmla="*/ 69224 w 2534966"/>
                <a:gd name="connsiteY6" fmla="*/ 4094203 h 4345216"/>
                <a:gd name="connsiteX7" fmla="*/ 0 w 2534966"/>
                <a:gd name="connsiteY7" fmla="*/ 4024979 h 4345216"/>
                <a:gd name="connsiteX8" fmla="*/ 0 w 2534966"/>
                <a:gd name="connsiteY8" fmla="*/ 273479 h 4345216"/>
                <a:gd name="connsiteX0" fmla="*/ 0 w 2535183"/>
                <a:gd name="connsiteY0" fmla="*/ 273479 h 4345216"/>
                <a:gd name="connsiteX1" fmla="*/ 85850 w 2535183"/>
                <a:gd name="connsiteY1" fmla="*/ 232830 h 4345216"/>
                <a:gd name="connsiteX2" fmla="*/ 2291177 w 2535183"/>
                <a:gd name="connsiteY2" fmla="*/ 0 h 4345216"/>
                <a:gd name="connsiteX3" fmla="*/ 2534748 w 2535183"/>
                <a:gd name="connsiteY3" fmla="*/ 68232 h 4345216"/>
                <a:gd name="connsiteX4" fmla="*/ 2528804 w 2535183"/>
                <a:gd name="connsiteY4" fmla="*/ 4304743 h 4345216"/>
                <a:gd name="connsiteX5" fmla="*/ 2307833 w 2535183"/>
                <a:gd name="connsiteY5" fmla="*/ 4345216 h 4345216"/>
                <a:gd name="connsiteX6" fmla="*/ 69224 w 2535183"/>
                <a:gd name="connsiteY6" fmla="*/ 4094203 h 4345216"/>
                <a:gd name="connsiteX7" fmla="*/ 0 w 2535183"/>
                <a:gd name="connsiteY7" fmla="*/ 4024979 h 4345216"/>
                <a:gd name="connsiteX8" fmla="*/ 0 w 2535183"/>
                <a:gd name="connsiteY8" fmla="*/ 273479 h 4345216"/>
                <a:gd name="connsiteX0" fmla="*/ 0 w 2528804"/>
                <a:gd name="connsiteY0" fmla="*/ 273479 h 4345216"/>
                <a:gd name="connsiteX1" fmla="*/ 85850 w 2528804"/>
                <a:gd name="connsiteY1" fmla="*/ 232830 h 4345216"/>
                <a:gd name="connsiteX2" fmla="*/ 2291177 w 2528804"/>
                <a:gd name="connsiteY2" fmla="*/ 0 h 4345216"/>
                <a:gd name="connsiteX3" fmla="*/ 2520323 w 2528804"/>
                <a:gd name="connsiteY3" fmla="*/ 75213 h 4345216"/>
                <a:gd name="connsiteX4" fmla="*/ 2528804 w 2528804"/>
                <a:gd name="connsiteY4" fmla="*/ 4304743 h 4345216"/>
                <a:gd name="connsiteX5" fmla="*/ 2307833 w 2528804"/>
                <a:gd name="connsiteY5" fmla="*/ 4345216 h 4345216"/>
                <a:gd name="connsiteX6" fmla="*/ 69224 w 2528804"/>
                <a:gd name="connsiteY6" fmla="*/ 4094203 h 4345216"/>
                <a:gd name="connsiteX7" fmla="*/ 0 w 2528804"/>
                <a:gd name="connsiteY7" fmla="*/ 4024979 h 4345216"/>
                <a:gd name="connsiteX8" fmla="*/ 0 w 2528804"/>
                <a:gd name="connsiteY8" fmla="*/ 273479 h 4345216"/>
                <a:gd name="connsiteX0" fmla="*/ 0 w 2528804"/>
                <a:gd name="connsiteY0" fmla="*/ 303726 h 4375463"/>
                <a:gd name="connsiteX1" fmla="*/ 85850 w 2528804"/>
                <a:gd name="connsiteY1" fmla="*/ 263077 h 4375463"/>
                <a:gd name="connsiteX2" fmla="*/ 2374834 w 2528804"/>
                <a:gd name="connsiteY2" fmla="*/ 0 h 4375463"/>
                <a:gd name="connsiteX3" fmla="*/ 2520323 w 2528804"/>
                <a:gd name="connsiteY3" fmla="*/ 105460 h 4375463"/>
                <a:gd name="connsiteX4" fmla="*/ 2528804 w 2528804"/>
                <a:gd name="connsiteY4" fmla="*/ 4334990 h 4375463"/>
                <a:gd name="connsiteX5" fmla="*/ 2307833 w 2528804"/>
                <a:gd name="connsiteY5" fmla="*/ 4375463 h 4375463"/>
                <a:gd name="connsiteX6" fmla="*/ 69224 w 2528804"/>
                <a:gd name="connsiteY6" fmla="*/ 4124450 h 4375463"/>
                <a:gd name="connsiteX7" fmla="*/ 0 w 2528804"/>
                <a:gd name="connsiteY7" fmla="*/ 4055226 h 4375463"/>
                <a:gd name="connsiteX8" fmla="*/ 0 w 2528804"/>
                <a:gd name="connsiteY8" fmla="*/ 303726 h 4375463"/>
                <a:gd name="connsiteX0" fmla="*/ 0 w 2537989"/>
                <a:gd name="connsiteY0" fmla="*/ 303726 h 4375463"/>
                <a:gd name="connsiteX1" fmla="*/ 85850 w 2537989"/>
                <a:gd name="connsiteY1" fmla="*/ 263077 h 4375463"/>
                <a:gd name="connsiteX2" fmla="*/ 2374834 w 2537989"/>
                <a:gd name="connsiteY2" fmla="*/ 0 h 4375463"/>
                <a:gd name="connsiteX3" fmla="*/ 2537633 w 2537989"/>
                <a:gd name="connsiteY3" fmla="*/ 93827 h 4375463"/>
                <a:gd name="connsiteX4" fmla="*/ 2528804 w 2537989"/>
                <a:gd name="connsiteY4" fmla="*/ 4334990 h 4375463"/>
                <a:gd name="connsiteX5" fmla="*/ 2307833 w 2537989"/>
                <a:gd name="connsiteY5" fmla="*/ 4375463 h 4375463"/>
                <a:gd name="connsiteX6" fmla="*/ 69224 w 2537989"/>
                <a:gd name="connsiteY6" fmla="*/ 4124450 h 4375463"/>
                <a:gd name="connsiteX7" fmla="*/ 0 w 2537989"/>
                <a:gd name="connsiteY7" fmla="*/ 4055226 h 4375463"/>
                <a:gd name="connsiteX8" fmla="*/ 0 w 2537989"/>
                <a:gd name="connsiteY8" fmla="*/ 303726 h 4375463"/>
                <a:gd name="connsiteX0" fmla="*/ 0 w 2537804"/>
                <a:gd name="connsiteY0" fmla="*/ 303726 h 4375463"/>
                <a:gd name="connsiteX1" fmla="*/ 85850 w 2537804"/>
                <a:gd name="connsiteY1" fmla="*/ 263077 h 4375463"/>
                <a:gd name="connsiteX2" fmla="*/ 2374834 w 2537804"/>
                <a:gd name="connsiteY2" fmla="*/ 0 h 4375463"/>
                <a:gd name="connsiteX3" fmla="*/ 2537633 w 2537804"/>
                <a:gd name="connsiteY3" fmla="*/ 93827 h 4375463"/>
                <a:gd name="connsiteX4" fmla="*/ 2511495 w 2537804"/>
                <a:gd name="connsiteY4" fmla="*/ 4176773 h 4375463"/>
                <a:gd name="connsiteX5" fmla="*/ 2307833 w 2537804"/>
                <a:gd name="connsiteY5" fmla="*/ 4375463 h 4375463"/>
                <a:gd name="connsiteX6" fmla="*/ 69224 w 2537804"/>
                <a:gd name="connsiteY6" fmla="*/ 4124450 h 4375463"/>
                <a:gd name="connsiteX7" fmla="*/ 0 w 2537804"/>
                <a:gd name="connsiteY7" fmla="*/ 4055226 h 4375463"/>
                <a:gd name="connsiteX8" fmla="*/ 0 w 2537804"/>
                <a:gd name="connsiteY8" fmla="*/ 303726 h 4375463"/>
                <a:gd name="connsiteX0" fmla="*/ 0 w 2577846"/>
                <a:gd name="connsiteY0" fmla="*/ 303726 h 4375463"/>
                <a:gd name="connsiteX1" fmla="*/ 85850 w 2577846"/>
                <a:gd name="connsiteY1" fmla="*/ 263077 h 4375463"/>
                <a:gd name="connsiteX2" fmla="*/ 2374834 w 2577846"/>
                <a:gd name="connsiteY2" fmla="*/ 0 h 4375463"/>
                <a:gd name="connsiteX3" fmla="*/ 2537633 w 2577846"/>
                <a:gd name="connsiteY3" fmla="*/ 93827 h 4375463"/>
                <a:gd name="connsiteX4" fmla="*/ 2577846 w 2577846"/>
                <a:gd name="connsiteY4" fmla="*/ 4220981 h 4375463"/>
                <a:gd name="connsiteX5" fmla="*/ 2307833 w 2577846"/>
                <a:gd name="connsiteY5" fmla="*/ 4375463 h 4375463"/>
                <a:gd name="connsiteX6" fmla="*/ 69224 w 2577846"/>
                <a:gd name="connsiteY6" fmla="*/ 4124450 h 4375463"/>
                <a:gd name="connsiteX7" fmla="*/ 0 w 2577846"/>
                <a:gd name="connsiteY7" fmla="*/ 4055226 h 4375463"/>
                <a:gd name="connsiteX8" fmla="*/ 0 w 2577846"/>
                <a:gd name="connsiteY8" fmla="*/ 303726 h 4375463"/>
                <a:gd name="connsiteX0" fmla="*/ 0 w 2577846"/>
                <a:gd name="connsiteY0" fmla="*/ 303726 h 4338236"/>
                <a:gd name="connsiteX1" fmla="*/ 85850 w 2577846"/>
                <a:gd name="connsiteY1" fmla="*/ 263077 h 4338236"/>
                <a:gd name="connsiteX2" fmla="*/ 2374834 w 2577846"/>
                <a:gd name="connsiteY2" fmla="*/ 0 h 4338236"/>
                <a:gd name="connsiteX3" fmla="*/ 2537633 w 2577846"/>
                <a:gd name="connsiteY3" fmla="*/ 93827 h 4338236"/>
                <a:gd name="connsiteX4" fmla="*/ 2577846 w 2577846"/>
                <a:gd name="connsiteY4" fmla="*/ 4220981 h 4338236"/>
                <a:gd name="connsiteX5" fmla="*/ 2299178 w 2577846"/>
                <a:gd name="connsiteY5" fmla="*/ 4338236 h 4338236"/>
                <a:gd name="connsiteX6" fmla="*/ 69224 w 2577846"/>
                <a:gd name="connsiteY6" fmla="*/ 4124450 h 4338236"/>
                <a:gd name="connsiteX7" fmla="*/ 0 w 2577846"/>
                <a:gd name="connsiteY7" fmla="*/ 4055226 h 4338236"/>
                <a:gd name="connsiteX8" fmla="*/ 0 w 2577846"/>
                <a:gd name="connsiteY8" fmla="*/ 303726 h 4338236"/>
                <a:gd name="connsiteX0" fmla="*/ 0 w 2644195"/>
                <a:gd name="connsiteY0" fmla="*/ 303726 h 4338236"/>
                <a:gd name="connsiteX1" fmla="*/ 85850 w 2644195"/>
                <a:gd name="connsiteY1" fmla="*/ 263077 h 4338236"/>
                <a:gd name="connsiteX2" fmla="*/ 2374834 w 2644195"/>
                <a:gd name="connsiteY2" fmla="*/ 0 h 4338236"/>
                <a:gd name="connsiteX3" fmla="*/ 2537633 w 2644195"/>
                <a:gd name="connsiteY3" fmla="*/ 93827 h 4338236"/>
                <a:gd name="connsiteX4" fmla="*/ 2644195 w 2644195"/>
                <a:gd name="connsiteY4" fmla="*/ 4241922 h 4338236"/>
                <a:gd name="connsiteX5" fmla="*/ 2299178 w 2644195"/>
                <a:gd name="connsiteY5" fmla="*/ 4338236 h 4338236"/>
                <a:gd name="connsiteX6" fmla="*/ 69224 w 2644195"/>
                <a:gd name="connsiteY6" fmla="*/ 4124450 h 4338236"/>
                <a:gd name="connsiteX7" fmla="*/ 0 w 2644195"/>
                <a:gd name="connsiteY7" fmla="*/ 4055226 h 4338236"/>
                <a:gd name="connsiteX8" fmla="*/ 0 w 264419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503"/>
                <a:gd name="connsiteY0" fmla="*/ 303726 h 4338236"/>
                <a:gd name="connsiteX1" fmla="*/ 85850 w 2624503"/>
                <a:gd name="connsiteY1" fmla="*/ 263077 h 4338236"/>
                <a:gd name="connsiteX2" fmla="*/ 2374834 w 2624503"/>
                <a:gd name="connsiteY2" fmla="*/ 0 h 4338236"/>
                <a:gd name="connsiteX3" fmla="*/ 2537633 w 2624503"/>
                <a:gd name="connsiteY3" fmla="*/ 93827 h 4338236"/>
                <a:gd name="connsiteX4" fmla="*/ 2624002 w 2624503"/>
                <a:gd name="connsiteY4" fmla="*/ 4239595 h 4338236"/>
                <a:gd name="connsiteX5" fmla="*/ 2299178 w 2624503"/>
                <a:gd name="connsiteY5" fmla="*/ 4338236 h 4338236"/>
                <a:gd name="connsiteX6" fmla="*/ 69224 w 2624503"/>
                <a:gd name="connsiteY6" fmla="*/ 4124450 h 4338236"/>
                <a:gd name="connsiteX7" fmla="*/ 0 w 2624503"/>
                <a:gd name="connsiteY7" fmla="*/ 4055226 h 4338236"/>
                <a:gd name="connsiteX8" fmla="*/ 0 w 2624503"/>
                <a:gd name="connsiteY8" fmla="*/ 303726 h 4338236"/>
                <a:gd name="connsiteX0" fmla="*/ 0 w 2626606"/>
                <a:gd name="connsiteY0" fmla="*/ 303726 h 4338236"/>
                <a:gd name="connsiteX1" fmla="*/ 85850 w 2626606"/>
                <a:gd name="connsiteY1" fmla="*/ 263077 h 4338236"/>
                <a:gd name="connsiteX2" fmla="*/ 2374834 w 2626606"/>
                <a:gd name="connsiteY2" fmla="*/ 0 h 4338236"/>
                <a:gd name="connsiteX3" fmla="*/ 2537633 w 2626606"/>
                <a:gd name="connsiteY3" fmla="*/ 93827 h 4338236"/>
                <a:gd name="connsiteX4" fmla="*/ 2624002 w 2626606"/>
                <a:gd name="connsiteY4" fmla="*/ 4239595 h 4338236"/>
                <a:gd name="connsiteX5" fmla="*/ 2299178 w 2626606"/>
                <a:gd name="connsiteY5" fmla="*/ 4338236 h 4338236"/>
                <a:gd name="connsiteX6" fmla="*/ 69224 w 2626606"/>
                <a:gd name="connsiteY6" fmla="*/ 4124450 h 4338236"/>
                <a:gd name="connsiteX7" fmla="*/ 0 w 2626606"/>
                <a:gd name="connsiteY7" fmla="*/ 4055226 h 4338236"/>
                <a:gd name="connsiteX8" fmla="*/ 0 w 2626606"/>
                <a:gd name="connsiteY8" fmla="*/ 303726 h 4338236"/>
                <a:gd name="connsiteX0" fmla="*/ 0 w 2624085"/>
                <a:gd name="connsiteY0" fmla="*/ 303726 h 4338236"/>
                <a:gd name="connsiteX1" fmla="*/ 85850 w 2624085"/>
                <a:gd name="connsiteY1" fmla="*/ 263077 h 4338236"/>
                <a:gd name="connsiteX2" fmla="*/ 2374834 w 2624085"/>
                <a:gd name="connsiteY2" fmla="*/ 0 h 4338236"/>
                <a:gd name="connsiteX3" fmla="*/ 2537633 w 2624085"/>
                <a:gd name="connsiteY3" fmla="*/ 93827 h 4338236"/>
                <a:gd name="connsiteX4" fmla="*/ 2624002 w 2624085"/>
                <a:gd name="connsiteY4" fmla="*/ 4239595 h 4338236"/>
                <a:gd name="connsiteX5" fmla="*/ 2299178 w 2624085"/>
                <a:gd name="connsiteY5" fmla="*/ 4338236 h 4338236"/>
                <a:gd name="connsiteX6" fmla="*/ 69224 w 2624085"/>
                <a:gd name="connsiteY6" fmla="*/ 4124450 h 4338236"/>
                <a:gd name="connsiteX7" fmla="*/ 0 w 2624085"/>
                <a:gd name="connsiteY7" fmla="*/ 4055226 h 4338236"/>
                <a:gd name="connsiteX8" fmla="*/ 0 w 262408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002"/>
                <a:gd name="connsiteY0" fmla="*/ 303726 h 4307835"/>
                <a:gd name="connsiteX1" fmla="*/ 85850 w 2624002"/>
                <a:gd name="connsiteY1" fmla="*/ 263077 h 4307835"/>
                <a:gd name="connsiteX2" fmla="*/ 2374834 w 2624002"/>
                <a:gd name="connsiteY2" fmla="*/ 0 h 4307835"/>
                <a:gd name="connsiteX3" fmla="*/ 2537633 w 2624002"/>
                <a:gd name="connsiteY3" fmla="*/ 93827 h 4307835"/>
                <a:gd name="connsiteX4" fmla="*/ 2624002 w 2624002"/>
                <a:gd name="connsiteY4" fmla="*/ 4239595 h 4307835"/>
                <a:gd name="connsiteX5" fmla="*/ 2305430 w 2624002"/>
                <a:gd name="connsiteY5" fmla="*/ 4304033 h 4307835"/>
                <a:gd name="connsiteX6" fmla="*/ 69224 w 2624002"/>
                <a:gd name="connsiteY6" fmla="*/ 4124450 h 4307835"/>
                <a:gd name="connsiteX7" fmla="*/ 0 w 2624002"/>
                <a:gd name="connsiteY7" fmla="*/ 4055226 h 4307835"/>
                <a:gd name="connsiteX8" fmla="*/ 0 w 2624002"/>
                <a:gd name="connsiteY8" fmla="*/ 303726 h 4307835"/>
                <a:gd name="connsiteX0" fmla="*/ 0 w 2624002"/>
                <a:gd name="connsiteY0" fmla="*/ 303726 h 4325622"/>
                <a:gd name="connsiteX1" fmla="*/ 85850 w 2624002"/>
                <a:gd name="connsiteY1" fmla="*/ 263077 h 4325622"/>
                <a:gd name="connsiteX2" fmla="*/ 2374834 w 2624002"/>
                <a:gd name="connsiteY2" fmla="*/ 0 h 4325622"/>
                <a:gd name="connsiteX3" fmla="*/ 2537633 w 2624002"/>
                <a:gd name="connsiteY3" fmla="*/ 93827 h 4325622"/>
                <a:gd name="connsiteX4" fmla="*/ 2624002 w 2624002"/>
                <a:gd name="connsiteY4" fmla="*/ 4239595 h 4325622"/>
                <a:gd name="connsiteX5" fmla="*/ 2323214 w 2624002"/>
                <a:gd name="connsiteY5" fmla="*/ 4325550 h 4325622"/>
                <a:gd name="connsiteX6" fmla="*/ 69224 w 2624002"/>
                <a:gd name="connsiteY6" fmla="*/ 4124450 h 4325622"/>
                <a:gd name="connsiteX7" fmla="*/ 0 w 2624002"/>
                <a:gd name="connsiteY7" fmla="*/ 4055226 h 4325622"/>
                <a:gd name="connsiteX8" fmla="*/ 0 w 2624002"/>
                <a:gd name="connsiteY8" fmla="*/ 303726 h 4325622"/>
                <a:gd name="connsiteX0" fmla="*/ 0 w 2624002"/>
                <a:gd name="connsiteY0" fmla="*/ 303726 h 4325621"/>
                <a:gd name="connsiteX1" fmla="*/ 85850 w 2624002"/>
                <a:gd name="connsiteY1" fmla="*/ 263077 h 4325621"/>
                <a:gd name="connsiteX2" fmla="*/ 2374834 w 2624002"/>
                <a:gd name="connsiteY2" fmla="*/ 0 h 4325621"/>
                <a:gd name="connsiteX3" fmla="*/ 2537633 w 2624002"/>
                <a:gd name="connsiteY3" fmla="*/ 93827 h 4325621"/>
                <a:gd name="connsiteX4" fmla="*/ 2624002 w 2624002"/>
                <a:gd name="connsiteY4" fmla="*/ 4239595 h 4325621"/>
                <a:gd name="connsiteX5" fmla="*/ 2323214 w 2624002"/>
                <a:gd name="connsiteY5" fmla="*/ 4325549 h 4325621"/>
                <a:gd name="connsiteX6" fmla="*/ 69224 w 2624002"/>
                <a:gd name="connsiteY6" fmla="*/ 4124450 h 4325621"/>
                <a:gd name="connsiteX7" fmla="*/ 0 w 2624002"/>
                <a:gd name="connsiteY7" fmla="*/ 4055226 h 4325621"/>
                <a:gd name="connsiteX8" fmla="*/ 0 w 2624002"/>
                <a:gd name="connsiteY8" fmla="*/ 303726 h 4325621"/>
                <a:gd name="connsiteX0" fmla="*/ 0 w 2612201"/>
                <a:gd name="connsiteY0" fmla="*/ 303726 h 4326165"/>
                <a:gd name="connsiteX1" fmla="*/ 85850 w 2612201"/>
                <a:gd name="connsiteY1" fmla="*/ 263077 h 4326165"/>
                <a:gd name="connsiteX2" fmla="*/ 2374834 w 2612201"/>
                <a:gd name="connsiteY2" fmla="*/ 0 h 4326165"/>
                <a:gd name="connsiteX3" fmla="*/ 2537633 w 2612201"/>
                <a:gd name="connsiteY3" fmla="*/ 93827 h 4326165"/>
                <a:gd name="connsiteX4" fmla="*/ 2612201 w 2612201"/>
                <a:gd name="connsiteY4" fmla="*/ 4246660 h 4326165"/>
                <a:gd name="connsiteX5" fmla="*/ 2323214 w 2612201"/>
                <a:gd name="connsiteY5" fmla="*/ 4325549 h 4326165"/>
                <a:gd name="connsiteX6" fmla="*/ 69224 w 2612201"/>
                <a:gd name="connsiteY6" fmla="*/ 4124450 h 4326165"/>
                <a:gd name="connsiteX7" fmla="*/ 0 w 2612201"/>
                <a:gd name="connsiteY7" fmla="*/ 4055226 h 4326165"/>
                <a:gd name="connsiteX8" fmla="*/ 0 w 2612201"/>
                <a:gd name="connsiteY8" fmla="*/ 303726 h 4326165"/>
                <a:gd name="connsiteX0" fmla="*/ 0 w 2581080"/>
                <a:gd name="connsiteY0" fmla="*/ 303726 h 4326165"/>
                <a:gd name="connsiteX1" fmla="*/ 85850 w 2581080"/>
                <a:gd name="connsiteY1" fmla="*/ 263077 h 4326165"/>
                <a:gd name="connsiteX2" fmla="*/ 2374834 w 2581080"/>
                <a:gd name="connsiteY2" fmla="*/ 0 h 4326165"/>
                <a:gd name="connsiteX3" fmla="*/ 2537633 w 2581080"/>
                <a:gd name="connsiteY3" fmla="*/ 93827 h 4326165"/>
                <a:gd name="connsiteX4" fmla="*/ 2581080 w 2581080"/>
                <a:gd name="connsiteY4" fmla="*/ 4246660 h 4326165"/>
                <a:gd name="connsiteX5" fmla="*/ 2323214 w 2581080"/>
                <a:gd name="connsiteY5" fmla="*/ 4325549 h 4326165"/>
                <a:gd name="connsiteX6" fmla="*/ 69224 w 2581080"/>
                <a:gd name="connsiteY6" fmla="*/ 4124450 h 4326165"/>
                <a:gd name="connsiteX7" fmla="*/ 0 w 2581080"/>
                <a:gd name="connsiteY7" fmla="*/ 4055226 h 4326165"/>
                <a:gd name="connsiteX8" fmla="*/ 0 w 2581080"/>
                <a:gd name="connsiteY8" fmla="*/ 303726 h 4326165"/>
                <a:gd name="connsiteX0" fmla="*/ 0 w 2537898"/>
                <a:gd name="connsiteY0" fmla="*/ 303726 h 4328276"/>
                <a:gd name="connsiteX1" fmla="*/ 85850 w 2537898"/>
                <a:gd name="connsiteY1" fmla="*/ 263077 h 4328276"/>
                <a:gd name="connsiteX2" fmla="*/ 2374834 w 2537898"/>
                <a:gd name="connsiteY2" fmla="*/ 0 h 4328276"/>
                <a:gd name="connsiteX3" fmla="*/ 2537633 w 2537898"/>
                <a:gd name="connsiteY3" fmla="*/ 93827 h 4328276"/>
                <a:gd name="connsiteX4" fmla="*/ 2523282 w 2537898"/>
                <a:gd name="connsiteY4" fmla="*/ 4257418 h 4328276"/>
                <a:gd name="connsiteX5" fmla="*/ 2323214 w 2537898"/>
                <a:gd name="connsiteY5" fmla="*/ 4325549 h 4328276"/>
                <a:gd name="connsiteX6" fmla="*/ 69224 w 2537898"/>
                <a:gd name="connsiteY6" fmla="*/ 4124450 h 4328276"/>
                <a:gd name="connsiteX7" fmla="*/ 0 w 2537898"/>
                <a:gd name="connsiteY7" fmla="*/ 4055226 h 4328276"/>
                <a:gd name="connsiteX8" fmla="*/ 0 w 2537898"/>
                <a:gd name="connsiteY8" fmla="*/ 303726 h 4328276"/>
                <a:gd name="connsiteX0" fmla="*/ 0 w 2561223"/>
                <a:gd name="connsiteY0" fmla="*/ 303726 h 4348069"/>
                <a:gd name="connsiteX1" fmla="*/ 85850 w 2561223"/>
                <a:gd name="connsiteY1" fmla="*/ 263077 h 4348069"/>
                <a:gd name="connsiteX2" fmla="*/ 2374834 w 2561223"/>
                <a:gd name="connsiteY2" fmla="*/ 0 h 4348069"/>
                <a:gd name="connsiteX3" fmla="*/ 2537633 w 2561223"/>
                <a:gd name="connsiteY3" fmla="*/ 93827 h 4348069"/>
                <a:gd name="connsiteX4" fmla="*/ 2561223 w 2561223"/>
                <a:gd name="connsiteY4" fmla="*/ 4299090 h 4348069"/>
                <a:gd name="connsiteX5" fmla="*/ 2323214 w 2561223"/>
                <a:gd name="connsiteY5" fmla="*/ 4325549 h 4348069"/>
                <a:gd name="connsiteX6" fmla="*/ 69224 w 2561223"/>
                <a:gd name="connsiteY6" fmla="*/ 4124450 h 4348069"/>
                <a:gd name="connsiteX7" fmla="*/ 0 w 2561223"/>
                <a:gd name="connsiteY7" fmla="*/ 4055226 h 4348069"/>
                <a:gd name="connsiteX8" fmla="*/ 0 w 2561223"/>
                <a:gd name="connsiteY8" fmla="*/ 303726 h 4348069"/>
                <a:gd name="connsiteX0" fmla="*/ 0 w 2537748"/>
                <a:gd name="connsiteY0" fmla="*/ 303726 h 4337857"/>
                <a:gd name="connsiteX1" fmla="*/ 85850 w 2537748"/>
                <a:gd name="connsiteY1" fmla="*/ 263077 h 4337857"/>
                <a:gd name="connsiteX2" fmla="*/ 2374834 w 2537748"/>
                <a:gd name="connsiteY2" fmla="*/ 0 h 4337857"/>
                <a:gd name="connsiteX3" fmla="*/ 2537633 w 2537748"/>
                <a:gd name="connsiteY3" fmla="*/ 93827 h 4337857"/>
                <a:gd name="connsiteX4" fmla="*/ 2495181 w 2537748"/>
                <a:gd name="connsiteY4" fmla="*/ 4281334 h 4337857"/>
                <a:gd name="connsiteX5" fmla="*/ 2323214 w 2537748"/>
                <a:gd name="connsiteY5" fmla="*/ 4325549 h 4337857"/>
                <a:gd name="connsiteX6" fmla="*/ 69224 w 2537748"/>
                <a:gd name="connsiteY6" fmla="*/ 4124450 h 4337857"/>
                <a:gd name="connsiteX7" fmla="*/ 0 w 2537748"/>
                <a:gd name="connsiteY7" fmla="*/ 4055226 h 4337857"/>
                <a:gd name="connsiteX8" fmla="*/ 0 w 2537748"/>
                <a:gd name="connsiteY8" fmla="*/ 303726 h 4337857"/>
                <a:gd name="connsiteX0" fmla="*/ 0 w 2572231"/>
                <a:gd name="connsiteY0" fmla="*/ 303726 h 4327596"/>
                <a:gd name="connsiteX1" fmla="*/ 85850 w 2572231"/>
                <a:gd name="connsiteY1" fmla="*/ 263077 h 4327596"/>
                <a:gd name="connsiteX2" fmla="*/ 2374834 w 2572231"/>
                <a:gd name="connsiteY2" fmla="*/ 0 h 4327596"/>
                <a:gd name="connsiteX3" fmla="*/ 2537633 w 2572231"/>
                <a:gd name="connsiteY3" fmla="*/ 93827 h 4327596"/>
                <a:gd name="connsiteX4" fmla="*/ 2572231 w 2572231"/>
                <a:gd name="connsiteY4" fmla="*/ 4254701 h 4327596"/>
                <a:gd name="connsiteX5" fmla="*/ 2323214 w 2572231"/>
                <a:gd name="connsiteY5" fmla="*/ 4325549 h 4327596"/>
                <a:gd name="connsiteX6" fmla="*/ 69224 w 2572231"/>
                <a:gd name="connsiteY6" fmla="*/ 4124450 h 4327596"/>
                <a:gd name="connsiteX7" fmla="*/ 0 w 2572231"/>
                <a:gd name="connsiteY7" fmla="*/ 4055226 h 4327596"/>
                <a:gd name="connsiteX8" fmla="*/ 0 w 2572231"/>
                <a:gd name="connsiteY8" fmla="*/ 303726 h 4327596"/>
                <a:gd name="connsiteX0" fmla="*/ 0 w 2561224"/>
                <a:gd name="connsiteY0" fmla="*/ 303726 h 4330162"/>
                <a:gd name="connsiteX1" fmla="*/ 85850 w 2561224"/>
                <a:gd name="connsiteY1" fmla="*/ 263077 h 4330162"/>
                <a:gd name="connsiteX2" fmla="*/ 2374834 w 2561224"/>
                <a:gd name="connsiteY2" fmla="*/ 0 h 4330162"/>
                <a:gd name="connsiteX3" fmla="*/ 2537633 w 2561224"/>
                <a:gd name="connsiteY3" fmla="*/ 93827 h 4330162"/>
                <a:gd name="connsiteX4" fmla="*/ 2561224 w 2561224"/>
                <a:gd name="connsiteY4" fmla="*/ 4263579 h 4330162"/>
                <a:gd name="connsiteX5" fmla="*/ 2323214 w 2561224"/>
                <a:gd name="connsiteY5" fmla="*/ 4325549 h 4330162"/>
                <a:gd name="connsiteX6" fmla="*/ 69224 w 2561224"/>
                <a:gd name="connsiteY6" fmla="*/ 4124450 h 4330162"/>
                <a:gd name="connsiteX7" fmla="*/ 0 w 2561224"/>
                <a:gd name="connsiteY7" fmla="*/ 4055226 h 4330162"/>
                <a:gd name="connsiteX8" fmla="*/ 0 w 2561224"/>
                <a:gd name="connsiteY8" fmla="*/ 303726 h 4330162"/>
                <a:gd name="connsiteX0" fmla="*/ 0 w 2561224"/>
                <a:gd name="connsiteY0" fmla="*/ 303726 h 4333632"/>
                <a:gd name="connsiteX1" fmla="*/ 85850 w 2561224"/>
                <a:gd name="connsiteY1" fmla="*/ 263077 h 4333632"/>
                <a:gd name="connsiteX2" fmla="*/ 2374834 w 2561224"/>
                <a:gd name="connsiteY2" fmla="*/ 0 h 4333632"/>
                <a:gd name="connsiteX3" fmla="*/ 2537633 w 2561224"/>
                <a:gd name="connsiteY3" fmla="*/ 93827 h 4333632"/>
                <a:gd name="connsiteX4" fmla="*/ 2561224 w 2561224"/>
                <a:gd name="connsiteY4" fmla="*/ 4272457 h 4333632"/>
                <a:gd name="connsiteX5" fmla="*/ 2323214 w 2561224"/>
                <a:gd name="connsiteY5" fmla="*/ 4325549 h 4333632"/>
                <a:gd name="connsiteX6" fmla="*/ 69224 w 2561224"/>
                <a:gd name="connsiteY6" fmla="*/ 4124450 h 4333632"/>
                <a:gd name="connsiteX7" fmla="*/ 0 w 2561224"/>
                <a:gd name="connsiteY7" fmla="*/ 4055226 h 4333632"/>
                <a:gd name="connsiteX8" fmla="*/ 0 w 2561224"/>
                <a:gd name="connsiteY8" fmla="*/ 303726 h 43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1224" h="4333632">
                  <a:moveTo>
                    <a:pt x="0" y="303726"/>
                  </a:moveTo>
                  <a:cubicBezTo>
                    <a:pt x="0" y="265495"/>
                    <a:pt x="47619" y="263077"/>
                    <a:pt x="85850" y="263077"/>
                  </a:cubicBezTo>
                  <a:cubicBezTo>
                    <a:pt x="843138" y="151374"/>
                    <a:pt x="1710253" y="69099"/>
                    <a:pt x="2374834" y="0"/>
                  </a:cubicBezTo>
                  <a:cubicBezTo>
                    <a:pt x="2413065" y="0"/>
                    <a:pt x="2537633" y="55596"/>
                    <a:pt x="2537633" y="93827"/>
                  </a:cubicBezTo>
                  <a:cubicBezTo>
                    <a:pt x="2540404" y="1452393"/>
                    <a:pt x="2558453" y="2913891"/>
                    <a:pt x="2561224" y="4272457"/>
                  </a:cubicBezTo>
                  <a:cubicBezTo>
                    <a:pt x="2555456" y="4364203"/>
                    <a:pt x="2361445" y="4325549"/>
                    <a:pt x="2323214" y="4325549"/>
                  </a:cubicBezTo>
                  <a:lnTo>
                    <a:pt x="69224" y="4124450"/>
                  </a:lnTo>
                  <a:cubicBezTo>
                    <a:pt x="30993" y="4124450"/>
                    <a:pt x="0" y="4093457"/>
                    <a:pt x="0" y="4055226"/>
                  </a:cubicBezTo>
                  <a:lnTo>
                    <a:pt x="0" y="303726"/>
                  </a:lnTo>
                  <a:close/>
                </a:path>
              </a:pathLst>
            </a:custGeom>
            <a:solidFill>
              <a:schemeClr val="bg1">
                <a:lumMod val="50000"/>
              </a:schemeClr>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B8E76278-CC1C-412F-ACF9-8F9F9A896803}"/>
                </a:ext>
              </a:extLst>
            </p:cNvPr>
            <p:cNvSpPr/>
            <p:nvPr/>
          </p:nvSpPr>
          <p:spPr>
            <a:xfrm>
              <a:off x="7317394" y="2784225"/>
              <a:ext cx="663632" cy="1076348"/>
            </a:xfrm>
            <a:prstGeom prst="roundRect">
              <a:avLst>
                <a:gd name="adj" fmla="val 7861"/>
              </a:avLst>
            </a:prstGeom>
            <a:solidFill>
              <a:srgbClr val="EA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D1E87724-8DBF-4D7E-8FB1-F60FFD204D40}"/>
                </a:ext>
              </a:extLst>
            </p:cNvPr>
            <p:cNvSpPr/>
            <p:nvPr/>
          </p:nvSpPr>
          <p:spPr>
            <a:xfrm>
              <a:off x="8110990" y="1560796"/>
              <a:ext cx="1358034" cy="3460521"/>
            </a:xfrm>
            <a:prstGeom prst="roundRect">
              <a:avLst>
                <a:gd name="adj" fmla="val 7861"/>
              </a:avLst>
            </a:prstGeom>
            <a:solidFill>
              <a:srgbClr val="EA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Rounded Corners 12">
              <a:extLst>
                <a:ext uri="{FF2B5EF4-FFF2-40B4-BE49-F238E27FC236}">
                  <a16:creationId xmlns:a16="http://schemas.microsoft.com/office/drawing/2014/main" id="{01ECE68B-07ED-4CB1-BF7E-09516BD7FF37}"/>
                </a:ext>
              </a:extLst>
            </p:cNvPr>
            <p:cNvSpPr/>
            <p:nvPr/>
          </p:nvSpPr>
          <p:spPr>
            <a:xfrm>
              <a:off x="8161589" y="2784225"/>
              <a:ext cx="138983" cy="107634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61472755-45F2-467A-A4BA-791C26BE35A8}"/>
                </a:ext>
              </a:extLst>
            </p:cNvPr>
            <p:cNvSpPr/>
            <p:nvPr/>
          </p:nvSpPr>
          <p:spPr>
            <a:xfrm>
              <a:off x="8161587" y="3914929"/>
              <a:ext cx="138983" cy="25097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Rounded Corners 14">
              <a:extLst>
                <a:ext uri="{FF2B5EF4-FFF2-40B4-BE49-F238E27FC236}">
                  <a16:creationId xmlns:a16="http://schemas.microsoft.com/office/drawing/2014/main" id="{E2EFA3D3-EC90-4F57-BC73-7A3F55C0849A}"/>
                </a:ext>
              </a:extLst>
            </p:cNvPr>
            <p:cNvSpPr/>
            <p:nvPr/>
          </p:nvSpPr>
          <p:spPr>
            <a:xfrm>
              <a:off x="8161586" y="421683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15">
              <a:extLst>
                <a:ext uri="{FF2B5EF4-FFF2-40B4-BE49-F238E27FC236}">
                  <a16:creationId xmlns:a16="http://schemas.microsoft.com/office/drawing/2014/main" id="{E0902165-128B-4EFD-8BEC-B8EDBCA505B5}"/>
                </a:ext>
              </a:extLst>
            </p:cNvPr>
            <p:cNvSpPr/>
            <p:nvPr/>
          </p:nvSpPr>
          <p:spPr>
            <a:xfrm>
              <a:off x="8161418" y="4444043"/>
              <a:ext cx="69322"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Rounded Corners 16">
              <a:extLst>
                <a:ext uri="{FF2B5EF4-FFF2-40B4-BE49-F238E27FC236}">
                  <a16:creationId xmlns:a16="http://schemas.microsoft.com/office/drawing/2014/main" id="{C9AEBA42-8DDD-4156-8C23-265D1E7D0723}"/>
                </a:ext>
              </a:extLst>
            </p:cNvPr>
            <p:cNvSpPr/>
            <p:nvPr/>
          </p:nvSpPr>
          <p:spPr>
            <a:xfrm>
              <a:off x="8161587" y="4624392"/>
              <a:ext cx="69322"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Rounded Corners 17">
              <a:extLst>
                <a:ext uri="{FF2B5EF4-FFF2-40B4-BE49-F238E27FC236}">
                  <a16:creationId xmlns:a16="http://schemas.microsoft.com/office/drawing/2014/main" id="{FB9A976A-0A5D-44D7-B5AD-3D7AA61359CE}"/>
                </a:ext>
              </a:extLst>
            </p:cNvPr>
            <p:cNvSpPr/>
            <p:nvPr/>
          </p:nvSpPr>
          <p:spPr>
            <a:xfrm>
              <a:off x="8240258" y="4624392"/>
              <a:ext cx="69322"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Rounded Corners 18">
              <a:extLst>
                <a:ext uri="{FF2B5EF4-FFF2-40B4-BE49-F238E27FC236}">
                  <a16:creationId xmlns:a16="http://schemas.microsoft.com/office/drawing/2014/main" id="{5DDA66F9-D435-4ECD-B75C-D6D35735971F}"/>
                </a:ext>
              </a:extLst>
            </p:cNvPr>
            <p:cNvSpPr/>
            <p:nvPr/>
          </p:nvSpPr>
          <p:spPr>
            <a:xfrm>
              <a:off x="8161417" y="4804377"/>
              <a:ext cx="6932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Rounded Corners 19">
              <a:extLst>
                <a:ext uri="{FF2B5EF4-FFF2-40B4-BE49-F238E27FC236}">
                  <a16:creationId xmlns:a16="http://schemas.microsoft.com/office/drawing/2014/main" id="{C9580DE0-054A-45A3-B85C-CA9F75AA9A99}"/>
                </a:ext>
              </a:extLst>
            </p:cNvPr>
            <p:cNvSpPr/>
            <p:nvPr/>
          </p:nvSpPr>
          <p:spPr>
            <a:xfrm>
              <a:off x="8161586" y="256794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Rounded Corners 20">
              <a:extLst>
                <a:ext uri="{FF2B5EF4-FFF2-40B4-BE49-F238E27FC236}">
                  <a16:creationId xmlns:a16="http://schemas.microsoft.com/office/drawing/2014/main" id="{0A927FD0-3FFD-4714-A7E2-FD20BFD3A5B9}"/>
                </a:ext>
              </a:extLst>
            </p:cNvPr>
            <p:cNvSpPr/>
            <p:nvPr/>
          </p:nvSpPr>
          <p:spPr>
            <a:xfrm>
              <a:off x="8161248" y="234777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Rounded Corners 21">
              <a:extLst>
                <a:ext uri="{FF2B5EF4-FFF2-40B4-BE49-F238E27FC236}">
                  <a16:creationId xmlns:a16="http://schemas.microsoft.com/office/drawing/2014/main" id="{5476461F-770B-4F91-B99E-1EF2C7B9CB5B}"/>
                </a:ext>
              </a:extLst>
            </p:cNvPr>
            <p:cNvSpPr/>
            <p:nvPr/>
          </p:nvSpPr>
          <p:spPr>
            <a:xfrm>
              <a:off x="8161248" y="213229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Rounded Corners 22">
              <a:extLst>
                <a:ext uri="{FF2B5EF4-FFF2-40B4-BE49-F238E27FC236}">
                  <a16:creationId xmlns:a16="http://schemas.microsoft.com/office/drawing/2014/main" id="{06DF0FEE-34FE-451B-8D81-9A43C8C644A3}"/>
                </a:ext>
              </a:extLst>
            </p:cNvPr>
            <p:cNvSpPr/>
            <p:nvPr/>
          </p:nvSpPr>
          <p:spPr>
            <a:xfrm>
              <a:off x="8159680" y="191600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Rounded Corners 23">
              <a:extLst>
                <a:ext uri="{FF2B5EF4-FFF2-40B4-BE49-F238E27FC236}">
                  <a16:creationId xmlns:a16="http://schemas.microsoft.com/office/drawing/2014/main" id="{FC701535-F6E3-486E-A64F-0C1348865E3D}"/>
                </a:ext>
              </a:extLst>
            </p:cNvPr>
            <p:cNvSpPr/>
            <p:nvPr/>
          </p:nvSpPr>
          <p:spPr>
            <a:xfrm>
              <a:off x="8348308" y="1606714"/>
              <a:ext cx="138983" cy="297379"/>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Rounded Corners 24">
              <a:extLst>
                <a:ext uri="{FF2B5EF4-FFF2-40B4-BE49-F238E27FC236}">
                  <a16:creationId xmlns:a16="http://schemas.microsoft.com/office/drawing/2014/main" id="{295BC428-9881-4B2E-A3BF-0B0432235708}"/>
                </a:ext>
              </a:extLst>
            </p:cNvPr>
            <p:cNvSpPr/>
            <p:nvPr/>
          </p:nvSpPr>
          <p:spPr>
            <a:xfrm>
              <a:off x="8348308" y="213229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Rounded Corners 25">
              <a:extLst>
                <a:ext uri="{FF2B5EF4-FFF2-40B4-BE49-F238E27FC236}">
                  <a16:creationId xmlns:a16="http://schemas.microsoft.com/office/drawing/2014/main" id="{41E5413E-89D1-41B8-9FAF-93DDECC51D64}"/>
                </a:ext>
              </a:extLst>
            </p:cNvPr>
            <p:cNvSpPr/>
            <p:nvPr/>
          </p:nvSpPr>
          <p:spPr>
            <a:xfrm>
              <a:off x="8348308" y="234777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F1F00889-B646-4A28-BA2A-3D63A3ED9C6D}"/>
                </a:ext>
              </a:extLst>
            </p:cNvPr>
            <p:cNvSpPr/>
            <p:nvPr/>
          </p:nvSpPr>
          <p:spPr>
            <a:xfrm>
              <a:off x="8352516" y="256794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Rounded Corners 27">
              <a:extLst>
                <a:ext uri="{FF2B5EF4-FFF2-40B4-BE49-F238E27FC236}">
                  <a16:creationId xmlns:a16="http://schemas.microsoft.com/office/drawing/2014/main" id="{06A88675-684A-4C7D-8854-6038A250EAF8}"/>
                </a:ext>
              </a:extLst>
            </p:cNvPr>
            <p:cNvSpPr/>
            <p:nvPr/>
          </p:nvSpPr>
          <p:spPr>
            <a:xfrm>
              <a:off x="8348308" y="278381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Rounded Corners 28">
              <a:extLst>
                <a:ext uri="{FF2B5EF4-FFF2-40B4-BE49-F238E27FC236}">
                  <a16:creationId xmlns:a16="http://schemas.microsoft.com/office/drawing/2014/main" id="{1314E194-341C-4A49-86CE-2629A15E914E}"/>
                </a:ext>
              </a:extLst>
            </p:cNvPr>
            <p:cNvSpPr/>
            <p:nvPr/>
          </p:nvSpPr>
          <p:spPr>
            <a:xfrm>
              <a:off x="8348590" y="300305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Rounded Corners 29">
              <a:extLst>
                <a:ext uri="{FF2B5EF4-FFF2-40B4-BE49-F238E27FC236}">
                  <a16:creationId xmlns:a16="http://schemas.microsoft.com/office/drawing/2014/main" id="{43570892-E975-4C09-97E1-134B68311CC6}"/>
                </a:ext>
              </a:extLst>
            </p:cNvPr>
            <p:cNvSpPr/>
            <p:nvPr/>
          </p:nvSpPr>
          <p:spPr>
            <a:xfrm>
              <a:off x="8348590" y="321892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Rounded Corners 30">
              <a:extLst>
                <a:ext uri="{FF2B5EF4-FFF2-40B4-BE49-F238E27FC236}">
                  <a16:creationId xmlns:a16="http://schemas.microsoft.com/office/drawing/2014/main" id="{A4477C4A-315A-453B-B039-6A7D31C9F181}"/>
                </a:ext>
              </a:extLst>
            </p:cNvPr>
            <p:cNvSpPr/>
            <p:nvPr/>
          </p:nvSpPr>
          <p:spPr>
            <a:xfrm>
              <a:off x="8349840" y="343815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Rounded Corners 31">
              <a:extLst>
                <a:ext uri="{FF2B5EF4-FFF2-40B4-BE49-F238E27FC236}">
                  <a16:creationId xmlns:a16="http://schemas.microsoft.com/office/drawing/2014/main" id="{74FDFC3C-1FE5-429B-BA61-59369799109E}"/>
                </a:ext>
              </a:extLst>
            </p:cNvPr>
            <p:cNvSpPr/>
            <p:nvPr/>
          </p:nvSpPr>
          <p:spPr>
            <a:xfrm>
              <a:off x="8348590" y="365330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Rounded Corners 32">
              <a:extLst>
                <a:ext uri="{FF2B5EF4-FFF2-40B4-BE49-F238E27FC236}">
                  <a16:creationId xmlns:a16="http://schemas.microsoft.com/office/drawing/2014/main" id="{43669282-61D2-45FF-90E7-488488D95E91}"/>
                </a:ext>
              </a:extLst>
            </p:cNvPr>
            <p:cNvSpPr/>
            <p:nvPr/>
          </p:nvSpPr>
          <p:spPr>
            <a:xfrm>
              <a:off x="8348590" y="386844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Rectangle: Rounded Corners 33">
              <a:extLst>
                <a:ext uri="{FF2B5EF4-FFF2-40B4-BE49-F238E27FC236}">
                  <a16:creationId xmlns:a16="http://schemas.microsoft.com/office/drawing/2014/main" id="{9FE9F901-E231-4CB5-B57B-EB36AD4F99F3}"/>
                </a:ext>
              </a:extLst>
            </p:cNvPr>
            <p:cNvSpPr/>
            <p:nvPr/>
          </p:nvSpPr>
          <p:spPr>
            <a:xfrm>
              <a:off x="8348307" y="408359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Rectangle: Rounded Corners 34">
              <a:extLst>
                <a:ext uri="{FF2B5EF4-FFF2-40B4-BE49-F238E27FC236}">
                  <a16:creationId xmlns:a16="http://schemas.microsoft.com/office/drawing/2014/main" id="{A5056BB3-0E07-4F34-9BEF-BA5FFED83D6E}"/>
                </a:ext>
              </a:extLst>
            </p:cNvPr>
            <p:cNvSpPr/>
            <p:nvPr/>
          </p:nvSpPr>
          <p:spPr>
            <a:xfrm>
              <a:off x="8348306" y="429405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Rectangle: Rounded Corners 35">
              <a:extLst>
                <a:ext uri="{FF2B5EF4-FFF2-40B4-BE49-F238E27FC236}">
                  <a16:creationId xmlns:a16="http://schemas.microsoft.com/office/drawing/2014/main" id="{99E9A88E-F0E8-462C-A636-CABF0B63CB3A}"/>
                </a:ext>
              </a:extLst>
            </p:cNvPr>
            <p:cNvSpPr/>
            <p:nvPr/>
          </p:nvSpPr>
          <p:spPr>
            <a:xfrm>
              <a:off x="8349853" y="4512619"/>
              <a:ext cx="138983" cy="44211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Rounded Corners 36">
              <a:extLst>
                <a:ext uri="{FF2B5EF4-FFF2-40B4-BE49-F238E27FC236}">
                  <a16:creationId xmlns:a16="http://schemas.microsoft.com/office/drawing/2014/main" id="{15022820-A756-4635-93C5-90D7941D29DF}"/>
                </a:ext>
              </a:extLst>
            </p:cNvPr>
            <p:cNvSpPr/>
            <p:nvPr/>
          </p:nvSpPr>
          <p:spPr>
            <a:xfrm>
              <a:off x="8538072" y="1606714"/>
              <a:ext cx="138983" cy="25097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D1C5C327-199B-4F46-8C03-2FFB1B2492C1}"/>
                </a:ext>
              </a:extLst>
            </p:cNvPr>
            <p:cNvSpPr/>
            <p:nvPr/>
          </p:nvSpPr>
          <p:spPr>
            <a:xfrm>
              <a:off x="8154277" y="1608496"/>
              <a:ext cx="138983" cy="123910"/>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Rectangle: Rounded Corners 38">
              <a:extLst>
                <a:ext uri="{FF2B5EF4-FFF2-40B4-BE49-F238E27FC236}">
                  <a16:creationId xmlns:a16="http://schemas.microsoft.com/office/drawing/2014/main" id="{8E701AA0-DD65-4401-B19A-B7FD237891BA}"/>
                </a:ext>
              </a:extLst>
            </p:cNvPr>
            <p:cNvSpPr/>
            <p:nvPr/>
          </p:nvSpPr>
          <p:spPr>
            <a:xfrm>
              <a:off x="8159680" y="1755252"/>
              <a:ext cx="138983" cy="123910"/>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Rounded Corners 39">
              <a:extLst>
                <a:ext uri="{FF2B5EF4-FFF2-40B4-BE49-F238E27FC236}">
                  <a16:creationId xmlns:a16="http://schemas.microsoft.com/office/drawing/2014/main" id="{9E928E9D-EB24-410F-9679-4AB6226EAF51}"/>
                </a:ext>
              </a:extLst>
            </p:cNvPr>
            <p:cNvSpPr/>
            <p:nvPr/>
          </p:nvSpPr>
          <p:spPr>
            <a:xfrm>
              <a:off x="8348305" y="192240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Rounded Corners 40">
              <a:extLst>
                <a:ext uri="{FF2B5EF4-FFF2-40B4-BE49-F238E27FC236}">
                  <a16:creationId xmlns:a16="http://schemas.microsoft.com/office/drawing/2014/main" id="{644925D6-0848-4A33-B15E-DEF3B7D70B69}"/>
                </a:ext>
              </a:extLst>
            </p:cNvPr>
            <p:cNvSpPr/>
            <p:nvPr/>
          </p:nvSpPr>
          <p:spPr>
            <a:xfrm>
              <a:off x="8538072" y="187916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Rounded Corners 41">
              <a:extLst>
                <a:ext uri="{FF2B5EF4-FFF2-40B4-BE49-F238E27FC236}">
                  <a16:creationId xmlns:a16="http://schemas.microsoft.com/office/drawing/2014/main" id="{21147053-4C96-40B4-BBCA-6D606EE67548}"/>
                </a:ext>
              </a:extLst>
            </p:cNvPr>
            <p:cNvSpPr/>
            <p:nvPr/>
          </p:nvSpPr>
          <p:spPr>
            <a:xfrm>
              <a:off x="8538072" y="206461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Rounded Corners 42">
              <a:extLst>
                <a:ext uri="{FF2B5EF4-FFF2-40B4-BE49-F238E27FC236}">
                  <a16:creationId xmlns:a16="http://schemas.microsoft.com/office/drawing/2014/main" id="{82C94C57-8DA3-4A7F-8983-FDCB590F1CF1}"/>
                </a:ext>
              </a:extLst>
            </p:cNvPr>
            <p:cNvSpPr/>
            <p:nvPr/>
          </p:nvSpPr>
          <p:spPr>
            <a:xfrm>
              <a:off x="8538072" y="224641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Rounded Corners 43">
              <a:extLst>
                <a:ext uri="{FF2B5EF4-FFF2-40B4-BE49-F238E27FC236}">
                  <a16:creationId xmlns:a16="http://schemas.microsoft.com/office/drawing/2014/main" id="{C2CEF939-D901-485C-8C5D-460970D30FDD}"/>
                </a:ext>
              </a:extLst>
            </p:cNvPr>
            <p:cNvSpPr/>
            <p:nvPr/>
          </p:nvSpPr>
          <p:spPr>
            <a:xfrm>
              <a:off x="8536693" y="243135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Rounded Corners 44">
              <a:extLst>
                <a:ext uri="{FF2B5EF4-FFF2-40B4-BE49-F238E27FC236}">
                  <a16:creationId xmlns:a16="http://schemas.microsoft.com/office/drawing/2014/main" id="{5858D955-81D0-4624-A657-09F08C664717}"/>
                </a:ext>
              </a:extLst>
            </p:cNvPr>
            <p:cNvSpPr/>
            <p:nvPr/>
          </p:nvSpPr>
          <p:spPr>
            <a:xfrm>
              <a:off x="8536693" y="261628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Rounded Corners 45">
              <a:extLst>
                <a:ext uri="{FF2B5EF4-FFF2-40B4-BE49-F238E27FC236}">
                  <a16:creationId xmlns:a16="http://schemas.microsoft.com/office/drawing/2014/main" id="{0364831D-652E-4179-A154-541A5CB3553D}"/>
                </a:ext>
              </a:extLst>
            </p:cNvPr>
            <p:cNvSpPr/>
            <p:nvPr/>
          </p:nvSpPr>
          <p:spPr>
            <a:xfrm>
              <a:off x="8536693" y="280145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Rounded Corners 46">
              <a:extLst>
                <a:ext uri="{FF2B5EF4-FFF2-40B4-BE49-F238E27FC236}">
                  <a16:creationId xmlns:a16="http://schemas.microsoft.com/office/drawing/2014/main" id="{B7DB6211-F0FB-4D34-A2FE-3A5B872B9747}"/>
                </a:ext>
              </a:extLst>
            </p:cNvPr>
            <p:cNvSpPr/>
            <p:nvPr/>
          </p:nvSpPr>
          <p:spPr>
            <a:xfrm>
              <a:off x="8531690" y="298514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Rounded Corners 47">
              <a:extLst>
                <a:ext uri="{FF2B5EF4-FFF2-40B4-BE49-F238E27FC236}">
                  <a16:creationId xmlns:a16="http://schemas.microsoft.com/office/drawing/2014/main" id="{7B3143C5-7B72-4EAE-A821-2FDC517B6699}"/>
                </a:ext>
              </a:extLst>
            </p:cNvPr>
            <p:cNvSpPr/>
            <p:nvPr/>
          </p:nvSpPr>
          <p:spPr>
            <a:xfrm>
              <a:off x="8531821" y="3164661"/>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Rounded Corners 48">
              <a:extLst>
                <a:ext uri="{FF2B5EF4-FFF2-40B4-BE49-F238E27FC236}">
                  <a16:creationId xmlns:a16="http://schemas.microsoft.com/office/drawing/2014/main" id="{3C2A7750-B071-42EE-B50B-83918F81B3C0}"/>
                </a:ext>
              </a:extLst>
            </p:cNvPr>
            <p:cNvSpPr/>
            <p:nvPr/>
          </p:nvSpPr>
          <p:spPr>
            <a:xfrm>
              <a:off x="8529152" y="335218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Rounded Corners 49">
              <a:extLst>
                <a:ext uri="{FF2B5EF4-FFF2-40B4-BE49-F238E27FC236}">
                  <a16:creationId xmlns:a16="http://schemas.microsoft.com/office/drawing/2014/main" id="{1456550E-5125-43D5-B867-081480BF235C}"/>
                </a:ext>
              </a:extLst>
            </p:cNvPr>
            <p:cNvSpPr/>
            <p:nvPr/>
          </p:nvSpPr>
          <p:spPr>
            <a:xfrm>
              <a:off x="8529151" y="353696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Rounded Corners 50">
              <a:extLst>
                <a:ext uri="{FF2B5EF4-FFF2-40B4-BE49-F238E27FC236}">
                  <a16:creationId xmlns:a16="http://schemas.microsoft.com/office/drawing/2014/main" id="{DEDE955B-590A-494D-883B-59CEEF57F98F}"/>
                </a:ext>
              </a:extLst>
            </p:cNvPr>
            <p:cNvSpPr/>
            <p:nvPr/>
          </p:nvSpPr>
          <p:spPr>
            <a:xfrm>
              <a:off x="8529150" y="371923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Rounded Corners 51">
              <a:extLst>
                <a:ext uri="{FF2B5EF4-FFF2-40B4-BE49-F238E27FC236}">
                  <a16:creationId xmlns:a16="http://schemas.microsoft.com/office/drawing/2014/main" id="{2BCF5A7C-670E-42F1-9DEA-6DDBB9593660}"/>
                </a:ext>
              </a:extLst>
            </p:cNvPr>
            <p:cNvSpPr/>
            <p:nvPr/>
          </p:nvSpPr>
          <p:spPr>
            <a:xfrm>
              <a:off x="8529149" y="390150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Rounded Corners 52">
              <a:extLst>
                <a:ext uri="{FF2B5EF4-FFF2-40B4-BE49-F238E27FC236}">
                  <a16:creationId xmlns:a16="http://schemas.microsoft.com/office/drawing/2014/main" id="{7A25CC89-C46E-44B4-B593-33E9123B8868}"/>
                </a:ext>
              </a:extLst>
            </p:cNvPr>
            <p:cNvSpPr/>
            <p:nvPr/>
          </p:nvSpPr>
          <p:spPr>
            <a:xfrm>
              <a:off x="8528870" y="407522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Rounded Corners 53">
              <a:extLst>
                <a:ext uri="{FF2B5EF4-FFF2-40B4-BE49-F238E27FC236}">
                  <a16:creationId xmlns:a16="http://schemas.microsoft.com/office/drawing/2014/main" id="{6AF71D2A-DAE7-47CE-A501-89851ED4091E}"/>
                </a:ext>
              </a:extLst>
            </p:cNvPr>
            <p:cNvSpPr/>
            <p:nvPr/>
          </p:nvSpPr>
          <p:spPr>
            <a:xfrm>
              <a:off x="8528869" y="426471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Rounded Corners 54">
              <a:extLst>
                <a:ext uri="{FF2B5EF4-FFF2-40B4-BE49-F238E27FC236}">
                  <a16:creationId xmlns:a16="http://schemas.microsoft.com/office/drawing/2014/main" id="{77254D16-6A46-477E-B56F-697D3311A207}"/>
                </a:ext>
              </a:extLst>
            </p:cNvPr>
            <p:cNvSpPr/>
            <p:nvPr/>
          </p:nvSpPr>
          <p:spPr>
            <a:xfrm>
              <a:off x="8528869" y="445082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Rounded Corners 55">
              <a:extLst>
                <a:ext uri="{FF2B5EF4-FFF2-40B4-BE49-F238E27FC236}">
                  <a16:creationId xmlns:a16="http://schemas.microsoft.com/office/drawing/2014/main" id="{D5AE670F-71AB-496E-9EA9-9F24AD3A26DB}"/>
                </a:ext>
              </a:extLst>
            </p:cNvPr>
            <p:cNvSpPr/>
            <p:nvPr/>
          </p:nvSpPr>
          <p:spPr>
            <a:xfrm>
              <a:off x="8528869" y="4627147"/>
              <a:ext cx="138983" cy="327061"/>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Rounded Corners 56">
              <a:extLst>
                <a:ext uri="{FF2B5EF4-FFF2-40B4-BE49-F238E27FC236}">
                  <a16:creationId xmlns:a16="http://schemas.microsoft.com/office/drawing/2014/main" id="{1B2EF49A-FD26-462E-81B5-D4CB9918ED7E}"/>
                </a:ext>
              </a:extLst>
            </p:cNvPr>
            <p:cNvSpPr/>
            <p:nvPr/>
          </p:nvSpPr>
          <p:spPr>
            <a:xfrm>
              <a:off x="8727836" y="1612034"/>
              <a:ext cx="138983" cy="183264"/>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Rounded Corners 57">
              <a:extLst>
                <a:ext uri="{FF2B5EF4-FFF2-40B4-BE49-F238E27FC236}">
                  <a16:creationId xmlns:a16="http://schemas.microsoft.com/office/drawing/2014/main" id="{0C6E2BEE-C0A5-4C86-BE31-7497B5C18EBF}"/>
                </a:ext>
              </a:extLst>
            </p:cNvPr>
            <p:cNvSpPr/>
            <p:nvPr/>
          </p:nvSpPr>
          <p:spPr>
            <a:xfrm>
              <a:off x="8725128" y="1819291"/>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Rounded Corners 58">
              <a:extLst>
                <a:ext uri="{FF2B5EF4-FFF2-40B4-BE49-F238E27FC236}">
                  <a16:creationId xmlns:a16="http://schemas.microsoft.com/office/drawing/2014/main" id="{B6B8E6C8-0397-4D59-9F08-9294B0517D5A}"/>
                </a:ext>
              </a:extLst>
            </p:cNvPr>
            <p:cNvSpPr/>
            <p:nvPr/>
          </p:nvSpPr>
          <p:spPr>
            <a:xfrm>
              <a:off x="8725127" y="200088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Rounded Corners 59">
              <a:extLst>
                <a:ext uri="{FF2B5EF4-FFF2-40B4-BE49-F238E27FC236}">
                  <a16:creationId xmlns:a16="http://schemas.microsoft.com/office/drawing/2014/main" id="{B5B9AB85-9A67-4309-8671-55D7DCE61934}"/>
                </a:ext>
              </a:extLst>
            </p:cNvPr>
            <p:cNvSpPr/>
            <p:nvPr/>
          </p:nvSpPr>
          <p:spPr>
            <a:xfrm>
              <a:off x="8725129" y="218208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Rounded Corners 60">
              <a:extLst>
                <a:ext uri="{FF2B5EF4-FFF2-40B4-BE49-F238E27FC236}">
                  <a16:creationId xmlns:a16="http://schemas.microsoft.com/office/drawing/2014/main" id="{F869BF6F-79A1-4C8E-ABE6-256B7E4D97C2}"/>
                </a:ext>
              </a:extLst>
            </p:cNvPr>
            <p:cNvSpPr/>
            <p:nvPr/>
          </p:nvSpPr>
          <p:spPr>
            <a:xfrm>
              <a:off x="8720352" y="236299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Rounded Corners 61">
              <a:extLst>
                <a:ext uri="{FF2B5EF4-FFF2-40B4-BE49-F238E27FC236}">
                  <a16:creationId xmlns:a16="http://schemas.microsoft.com/office/drawing/2014/main" id="{84A8DC17-AE1C-4D69-80C7-D773CB1C026D}"/>
                </a:ext>
              </a:extLst>
            </p:cNvPr>
            <p:cNvSpPr/>
            <p:nvPr/>
          </p:nvSpPr>
          <p:spPr>
            <a:xfrm>
              <a:off x="8717256" y="254415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Rounded Corners 62">
              <a:extLst>
                <a:ext uri="{FF2B5EF4-FFF2-40B4-BE49-F238E27FC236}">
                  <a16:creationId xmlns:a16="http://schemas.microsoft.com/office/drawing/2014/main" id="{DA0DB225-D6E2-4BC5-BA61-BCBB4DB8ECC8}"/>
                </a:ext>
              </a:extLst>
            </p:cNvPr>
            <p:cNvSpPr/>
            <p:nvPr/>
          </p:nvSpPr>
          <p:spPr>
            <a:xfrm>
              <a:off x="8715868" y="273386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Rounded Corners 63">
              <a:extLst>
                <a:ext uri="{FF2B5EF4-FFF2-40B4-BE49-F238E27FC236}">
                  <a16:creationId xmlns:a16="http://schemas.microsoft.com/office/drawing/2014/main" id="{59176DCE-4062-44A4-92CB-DF05AB947259}"/>
                </a:ext>
              </a:extLst>
            </p:cNvPr>
            <p:cNvSpPr/>
            <p:nvPr/>
          </p:nvSpPr>
          <p:spPr>
            <a:xfrm>
              <a:off x="8716752" y="291457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Rounded Corners 64">
              <a:extLst>
                <a:ext uri="{FF2B5EF4-FFF2-40B4-BE49-F238E27FC236}">
                  <a16:creationId xmlns:a16="http://schemas.microsoft.com/office/drawing/2014/main" id="{75EE6219-FCCA-4556-8DB3-6C60B9BCC897}"/>
                </a:ext>
              </a:extLst>
            </p:cNvPr>
            <p:cNvSpPr/>
            <p:nvPr/>
          </p:nvSpPr>
          <p:spPr>
            <a:xfrm>
              <a:off x="8715868" y="309794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BB3F02D2-6826-4F9A-930E-B3559CEB6DB3}"/>
                </a:ext>
              </a:extLst>
            </p:cNvPr>
            <p:cNvSpPr/>
            <p:nvPr/>
          </p:nvSpPr>
          <p:spPr>
            <a:xfrm>
              <a:off x="8711672" y="327749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Rounded Corners 66">
              <a:extLst>
                <a:ext uri="{FF2B5EF4-FFF2-40B4-BE49-F238E27FC236}">
                  <a16:creationId xmlns:a16="http://schemas.microsoft.com/office/drawing/2014/main" id="{1352E4D8-8FB1-4114-B3E0-B9F9CF9D963A}"/>
                </a:ext>
              </a:extLst>
            </p:cNvPr>
            <p:cNvSpPr/>
            <p:nvPr/>
          </p:nvSpPr>
          <p:spPr>
            <a:xfrm>
              <a:off x="8709653" y="345991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Rounded Corners 67">
              <a:extLst>
                <a:ext uri="{FF2B5EF4-FFF2-40B4-BE49-F238E27FC236}">
                  <a16:creationId xmlns:a16="http://schemas.microsoft.com/office/drawing/2014/main" id="{21AD70F1-842B-4CDE-954C-C873C2856038}"/>
                </a:ext>
              </a:extLst>
            </p:cNvPr>
            <p:cNvSpPr/>
            <p:nvPr/>
          </p:nvSpPr>
          <p:spPr>
            <a:xfrm>
              <a:off x="8706249" y="36392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Rounded Corners 68">
              <a:extLst>
                <a:ext uri="{FF2B5EF4-FFF2-40B4-BE49-F238E27FC236}">
                  <a16:creationId xmlns:a16="http://schemas.microsoft.com/office/drawing/2014/main" id="{D73BF8E2-C483-482D-842A-79436DB292CE}"/>
                </a:ext>
              </a:extLst>
            </p:cNvPr>
            <p:cNvSpPr/>
            <p:nvPr/>
          </p:nvSpPr>
          <p:spPr>
            <a:xfrm>
              <a:off x="8706248" y="38328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Rounded Corners 69">
              <a:extLst>
                <a:ext uri="{FF2B5EF4-FFF2-40B4-BE49-F238E27FC236}">
                  <a16:creationId xmlns:a16="http://schemas.microsoft.com/office/drawing/2014/main" id="{B292BFFF-E62F-4D55-AFA5-49166C0D1F4F}"/>
                </a:ext>
              </a:extLst>
            </p:cNvPr>
            <p:cNvSpPr/>
            <p:nvPr/>
          </p:nvSpPr>
          <p:spPr>
            <a:xfrm>
              <a:off x="8706249" y="401232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Rounded Corners 70">
              <a:extLst>
                <a:ext uri="{FF2B5EF4-FFF2-40B4-BE49-F238E27FC236}">
                  <a16:creationId xmlns:a16="http://schemas.microsoft.com/office/drawing/2014/main" id="{67FA27D0-DCB4-4D78-9C40-29ACACA7930F}"/>
                </a:ext>
              </a:extLst>
            </p:cNvPr>
            <p:cNvSpPr/>
            <p:nvPr/>
          </p:nvSpPr>
          <p:spPr>
            <a:xfrm>
              <a:off x="8703209" y="419320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Rounded Corners 71">
              <a:extLst>
                <a:ext uri="{FF2B5EF4-FFF2-40B4-BE49-F238E27FC236}">
                  <a16:creationId xmlns:a16="http://schemas.microsoft.com/office/drawing/2014/main" id="{8EC5A4AC-FE53-4A9E-9758-4324E3E63DFC}"/>
                </a:ext>
              </a:extLst>
            </p:cNvPr>
            <p:cNvSpPr/>
            <p:nvPr/>
          </p:nvSpPr>
          <p:spPr>
            <a:xfrm>
              <a:off x="8703209" y="437104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Rounded Corners 72">
              <a:extLst>
                <a:ext uri="{FF2B5EF4-FFF2-40B4-BE49-F238E27FC236}">
                  <a16:creationId xmlns:a16="http://schemas.microsoft.com/office/drawing/2014/main" id="{93445A8B-6608-46E1-BBC5-35BB0502D4C9}"/>
                </a:ext>
              </a:extLst>
            </p:cNvPr>
            <p:cNvSpPr/>
            <p:nvPr/>
          </p:nvSpPr>
          <p:spPr>
            <a:xfrm>
              <a:off x="8706894" y="456072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Rounded Corners 73">
              <a:extLst>
                <a:ext uri="{FF2B5EF4-FFF2-40B4-BE49-F238E27FC236}">
                  <a16:creationId xmlns:a16="http://schemas.microsoft.com/office/drawing/2014/main" id="{DB1CD00C-CF52-4ECF-B0BE-7CDDA5E38C84}"/>
                </a:ext>
              </a:extLst>
            </p:cNvPr>
            <p:cNvSpPr/>
            <p:nvPr/>
          </p:nvSpPr>
          <p:spPr>
            <a:xfrm>
              <a:off x="8703209" y="4754325"/>
              <a:ext cx="138983" cy="192776"/>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Rounded Corners 74">
              <a:extLst>
                <a:ext uri="{FF2B5EF4-FFF2-40B4-BE49-F238E27FC236}">
                  <a16:creationId xmlns:a16="http://schemas.microsoft.com/office/drawing/2014/main" id="{18D0EBD4-3D9D-4157-9B39-82D1EAF82312}"/>
                </a:ext>
              </a:extLst>
            </p:cNvPr>
            <p:cNvSpPr/>
            <p:nvPr/>
          </p:nvSpPr>
          <p:spPr>
            <a:xfrm>
              <a:off x="8903450" y="178262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Rounded Corners 75">
              <a:extLst>
                <a:ext uri="{FF2B5EF4-FFF2-40B4-BE49-F238E27FC236}">
                  <a16:creationId xmlns:a16="http://schemas.microsoft.com/office/drawing/2014/main" id="{08069A01-5140-4945-92DE-85DC28236D54}"/>
                </a:ext>
              </a:extLst>
            </p:cNvPr>
            <p:cNvSpPr/>
            <p:nvPr/>
          </p:nvSpPr>
          <p:spPr>
            <a:xfrm>
              <a:off x="8906211" y="198071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Rounded Corners 76">
              <a:extLst>
                <a:ext uri="{FF2B5EF4-FFF2-40B4-BE49-F238E27FC236}">
                  <a16:creationId xmlns:a16="http://schemas.microsoft.com/office/drawing/2014/main" id="{A49FBF25-A966-4017-B452-D0E004AF3037}"/>
                </a:ext>
              </a:extLst>
            </p:cNvPr>
            <p:cNvSpPr/>
            <p:nvPr/>
          </p:nvSpPr>
          <p:spPr>
            <a:xfrm>
              <a:off x="8905692" y="216940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Rounded Corners 77">
              <a:extLst>
                <a:ext uri="{FF2B5EF4-FFF2-40B4-BE49-F238E27FC236}">
                  <a16:creationId xmlns:a16="http://schemas.microsoft.com/office/drawing/2014/main" id="{DA74BE2C-67C8-4BC9-89B4-81D939FC2D7E}"/>
                </a:ext>
              </a:extLst>
            </p:cNvPr>
            <p:cNvSpPr/>
            <p:nvPr/>
          </p:nvSpPr>
          <p:spPr>
            <a:xfrm>
              <a:off x="9115898" y="1609943"/>
              <a:ext cx="138983" cy="10056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Rounded Corners 78">
              <a:extLst>
                <a:ext uri="{FF2B5EF4-FFF2-40B4-BE49-F238E27FC236}">
                  <a16:creationId xmlns:a16="http://schemas.microsoft.com/office/drawing/2014/main" id="{A6C07D8A-4092-473D-B9BA-EC496BD61038}"/>
                </a:ext>
              </a:extLst>
            </p:cNvPr>
            <p:cNvSpPr/>
            <p:nvPr/>
          </p:nvSpPr>
          <p:spPr>
            <a:xfrm>
              <a:off x="9112380" y="176157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Rounded Corners 79">
              <a:extLst>
                <a:ext uri="{FF2B5EF4-FFF2-40B4-BE49-F238E27FC236}">
                  <a16:creationId xmlns:a16="http://schemas.microsoft.com/office/drawing/2014/main" id="{EDE18043-E87C-4A46-A36D-4CDECAFCFD78}"/>
                </a:ext>
              </a:extLst>
            </p:cNvPr>
            <p:cNvSpPr/>
            <p:nvPr/>
          </p:nvSpPr>
          <p:spPr>
            <a:xfrm>
              <a:off x="9112379" y="197447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Rounded Corners 80">
              <a:extLst>
                <a:ext uri="{FF2B5EF4-FFF2-40B4-BE49-F238E27FC236}">
                  <a16:creationId xmlns:a16="http://schemas.microsoft.com/office/drawing/2014/main" id="{B7BF1191-0599-4C85-9A98-12E50FD068C1}"/>
                </a:ext>
              </a:extLst>
            </p:cNvPr>
            <p:cNvSpPr/>
            <p:nvPr/>
          </p:nvSpPr>
          <p:spPr>
            <a:xfrm>
              <a:off x="9109520" y="219026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Rounded Corners 81">
              <a:extLst>
                <a:ext uri="{FF2B5EF4-FFF2-40B4-BE49-F238E27FC236}">
                  <a16:creationId xmlns:a16="http://schemas.microsoft.com/office/drawing/2014/main" id="{55650253-7563-4963-BCFA-57BBD813943A}"/>
                </a:ext>
              </a:extLst>
            </p:cNvPr>
            <p:cNvSpPr/>
            <p:nvPr/>
          </p:nvSpPr>
          <p:spPr>
            <a:xfrm>
              <a:off x="9112379" y="238335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Rounded Corners 82">
              <a:extLst>
                <a:ext uri="{FF2B5EF4-FFF2-40B4-BE49-F238E27FC236}">
                  <a16:creationId xmlns:a16="http://schemas.microsoft.com/office/drawing/2014/main" id="{1A76ED25-1604-4FD2-B628-E9D6AE006537}"/>
                </a:ext>
              </a:extLst>
            </p:cNvPr>
            <p:cNvSpPr/>
            <p:nvPr/>
          </p:nvSpPr>
          <p:spPr>
            <a:xfrm>
              <a:off x="9105848" y="257643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Rounded Corners 83">
              <a:extLst>
                <a:ext uri="{FF2B5EF4-FFF2-40B4-BE49-F238E27FC236}">
                  <a16:creationId xmlns:a16="http://schemas.microsoft.com/office/drawing/2014/main" id="{777A0097-7250-4A70-90AA-3102F7CBB39F}"/>
                </a:ext>
              </a:extLst>
            </p:cNvPr>
            <p:cNvSpPr/>
            <p:nvPr/>
          </p:nvSpPr>
          <p:spPr>
            <a:xfrm>
              <a:off x="9105847" y="277003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Rounded Corners 84">
              <a:extLst>
                <a:ext uri="{FF2B5EF4-FFF2-40B4-BE49-F238E27FC236}">
                  <a16:creationId xmlns:a16="http://schemas.microsoft.com/office/drawing/2014/main" id="{3BB7A256-AFF2-4A83-81ED-9D82D424F3F5}"/>
                </a:ext>
              </a:extLst>
            </p:cNvPr>
            <p:cNvSpPr/>
            <p:nvPr/>
          </p:nvSpPr>
          <p:spPr>
            <a:xfrm>
              <a:off x="9105846" y="296727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Rounded Corners 85">
              <a:extLst>
                <a:ext uri="{FF2B5EF4-FFF2-40B4-BE49-F238E27FC236}">
                  <a16:creationId xmlns:a16="http://schemas.microsoft.com/office/drawing/2014/main" id="{6E27CBCD-7AF5-41D3-8A75-7FC5ED3C4E47}"/>
                </a:ext>
              </a:extLst>
            </p:cNvPr>
            <p:cNvSpPr/>
            <p:nvPr/>
          </p:nvSpPr>
          <p:spPr>
            <a:xfrm>
              <a:off x="9115899" y="31551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Rounded Corners 86">
              <a:extLst>
                <a:ext uri="{FF2B5EF4-FFF2-40B4-BE49-F238E27FC236}">
                  <a16:creationId xmlns:a16="http://schemas.microsoft.com/office/drawing/2014/main" id="{6DE46E1F-4084-48D9-BA2D-6E7EA5DFCDC4}"/>
                </a:ext>
              </a:extLst>
            </p:cNvPr>
            <p:cNvSpPr/>
            <p:nvPr/>
          </p:nvSpPr>
          <p:spPr>
            <a:xfrm>
              <a:off x="9112379" y="335111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Rounded Corners 87">
              <a:extLst>
                <a:ext uri="{FF2B5EF4-FFF2-40B4-BE49-F238E27FC236}">
                  <a16:creationId xmlns:a16="http://schemas.microsoft.com/office/drawing/2014/main" id="{AB0D3AD7-3464-4058-9F48-FDDC08C2E0BA}"/>
                </a:ext>
              </a:extLst>
            </p:cNvPr>
            <p:cNvSpPr/>
            <p:nvPr/>
          </p:nvSpPr>
          <p:spPr>
            <a:xfrm>
              <a:off x="9109520" y="355517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Rounded Corners 88">
              <a:extLst>
                <a:ext uri="{FF2B5EF4-FFF2-40B4-BE49-F238E27FC236}">
                  <a16:creationId xmlns:a16="http://schemas.microsoft.com/office/drawing/2014/main" id="{D08FCC97-34B9-48B8-942A-FCD6A6F268AF}"/>
                </a:ext>
              </a:extLst>
            </p:cNvPr>
            <p:cNvSpPr/>
            <p:nvPr/>
          </p:nvSpPr>
          <p:spPr>
            <a:xfrm>
              <a:off x="9105846" y="37660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Rounded Corners 89">
              <a:extLst>
                <a:ext uri="{FF2B5EF4-FFF2-40B4-BE49-F238E27FC236}">
                  <a16:creationId xmlns:a16="http://schemas.microsoft.com/office/drawing/2014/main" id="{BAAC1C49-D2F7-4478-AC21-3755DD191E89}"/>
                </a:ext>
              </a:extLst>
            </p:cNvPr>
            <p:cNvSpPr/>
            <p:nvPr/>
          </p:nvSpPr>
          <p:spPr>
            <a:xfrm>
              <a:off x="9105223" y="397151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Rounded Corners 90">
              <a:extLst>
                <a:ext uri="{FF2B5EF4-FFF2-40B4-BE49-F238E27FC236}">
                  <a16:creationId xmlns:a16="http://schemas.microsoft.com/office/drawing/2014/main" id="{9D9E3D1F-16D8-4F2D-88D0-47EF2E325744}"/>
                </a:ext>
              </a:extLst>
            </p:cNvPr>
            <p:cNvSpPr/>
            <p:nvPr/>
          </p:nvSpPr>
          <p:spPr>
            <a:xfrm>
              <a:off x="9105222" y="416080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Rounded Corners 91">
              <a:extLst>
                <a:ext uri="{FF2B5EF4-FFF2-40B4-BE49-F238E27FC236}">
                  <a16:creationId xmlns:a16="http://schemas.microsoft.com/office/drawing/2014/main" id="{03140AA4-A080-4C11-8A96-86859E4F29D5}"/>
                </a:ext>
              </a:extLst>
            </p:cNvPr>
            <p:cNvSpPr/>
            <p:nvPr/>
          </p:nvSpPr>
          <p:spPr>
            <a:xfrm>
              <a:off x="9105849" y="436303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Rounded Corners 92">
              <a:extLst>
                <a:ext uri="{FF2B5EF4-FFF2-40B4-BE49-F238E27FC236}">
                  <a16:creationId xmlns:a16="http://schemas.microsoft.com/office/drawing/2014/main" id="{46880DFD-62FC-4405-ABE3-4B49C1F7B7E5}"/>
                </a:ext>
              </a:extLst>
            </p:cNvPr>
            <p:cNvSpPr/>
            <p:nvPr/>
          </p:nvSpPr>
          <p:spPr>
            <a:xfrm>
              <a:off x="9098773" y="4561671"/>
              <a:ext cx="145515" cy="399559"/>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Rounded Corners 93">
              <a:extLst>
                <a:ext uri="{FF2B5EF4-FFF2-40B4-BE49-F238E27FC236}">
                  <a16:creationId xmlns:a16="http://schemas.microsoft.com/office/drawing/2014/main" id="{3814939F-98D4-436D-AE9E-13739893FE2E}"/>
                </a:ext>
              </a:extLst>
            </p:cNvPr>
            <p:cNvSpPr/>
            <p:nvPr/>
          </p:nvSpPr>
          <p:spPr>
            <a:xfrm>
              <a:off x="9291013" y="1606533"/>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Rounded Corners 94">
              <a:extLst>
                <a:ext uri="{FF2B5EF4-FFF2-40B4-BE49-F238E27FC236}">
                  <a16:creationId xmlns:a16="http://schemas.microsoft.com/office/drawing/2014/main" id="{331092BB-E656-40F2-99BC-195D987D46CF}"/>
                </a:ext>
              </a:extLst>
            </p:cNvPr>
            <p:cNvSpPr/>
            <p:nvPr/>
          </p:nvSpPr>
          <p:spPr>
            <a:xfrm>
              <a:off x="9291013" y="1801948"/>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Rounded Corners 95">
              <a:extLst>
                <a:ext uri="{FF2B5EF4-FFF2-40B4-BE49-F238E27FC236}">
                  <a16:creationId xmlns:a16="http://schemas.microsoft.com/office/drawing/2014/main" id="{4DCC7D69-97A2-4AD7-B874-123C0C11459B}"/>
                </a:ext>
              </a:extLst>
            </p:cNvPr>
            <p:cNvSpPr/>
            <p:nvPr/>
          </p:nvSpPr>
          <p:spPr>
            <a:xfrm>
              <a:off x="9291013" y="2005121"/>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Rounded Corners 96">
              <a:extLst>
                <a:ext uri="{FF2B5EF4-FFF2-40B4-BE49-F238E27FC236}">
                  <a16:creationId xmlns:a16="http://schemas.microsoft.com/office/drawing/2014/main" id="{A7DD68D9-1C26-428D-B724-DACF4D01DB54}"/>
                </a:ext>
              </a:extLst>
            </p:cNvPr>
            <p:cNvSpPr/>
            <p:nvPr/>
          </p:nvSpPr>
          <p:spPr>
            <a:xfrm>
              <a:off x="9289089" y="2205427"/>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Rounded Corners 97">
              <a:extLst>
                <a:ext uri="{FF2B5EF4-FFF2-40B4-BE49-F238E27FC236}">
                  <a16:creationId xmlns:a16="http://schemas.microsoft.com/office/drawing/2014/main" id="{F01F6B6C-CBAA-4F01-B2EC-1AE1F8F314FC}"/>
                </a:ext>
              </a:extLst>
            </p:cNvPr>
            <p:cNvSpPr/>
            <p:nvPr/>
          </p:nvSpPr>
          <p:spPr>
            <a:xfrm>
              <a:off x="9289089" y="2400842"/>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99632637-F415-41C0-B2BB-50851DE5F38B}"/>
                </a:ext>
              </a:extLst>
            </p:cNvPr>
            <p:cNvSpPr/>
            <p:nvPr/>
          </p:nvSpPr>
          <p:spPr>
            <a:xfrm>
              <a:off x="9289089" y="2604015"/>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Rounded Corners 99">
              <a:extLst>
                <a:ext uri="{FF2B5EF4-FFF2-40B4-BE49-F238E27FC236}">
                  <a16:creationId xmlns:a16="http://schemas.microsoft.com/office/drawing/2014/main" id="{E868DE85-B582-463B-8117-F180166668F8}"/>
                </a:ext>
              </a:extLst>
            </p:cNvPr>
            <p:cNvSpPr/>
            <p:nvPr/>
          </p:nvSpPr>
          <p:spPr>
            <a:xfrm>
              <a:off x="9289089" y="2798096"/>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Rounded Corners 100">
              <a:extLst>
                <a:ext uri="{FF2B5EF4-FFF2-40B4-BE49-F238E27FC236}">
                  <a16:creationId xmlns:a16="http://schemas.microsoft.com/office/drawing/2014/main" id="{E302A424-410E-4525-98F5-B1F00E86A9F3}"/>
                </a:ext>
              </a:extLst>
            </p:cNvPr>
            <p:cNvSpPr/>
            <p:nvPr/>
          </p:nvSpPr>
          <p:spPr>
            <a:xfrm>
              <a:off x="9289089" y="2993511"/>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Rounded Corners 101">
              <a:extLst>
                <a:ext uri="{FF2B5EF4-FFF2-40B4-BE49-F238E27FC236}">
                  <a16:creationId xmlns:a16="http://schemas.microsoft.com/office/drawing/2014/main" id="{6245DB58-3369-4366-9144-3455677BA575}"/>
                </a:ext>
              </a:extLst>
            </p:cNvPr>
            <p:cNvSpPr/>
            <p:nvPr/>
          </p:nvSpPr>
          <p:spPr>
            <a:xfrm>
              <a:off x="9289089" y="3196684"/>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Rounded Corners 102">
              <a:extLst>
                <a:ext uri="{FF2B5EF4-FFF2-40B4-BE49-F238E27FC236}">
                  <a16:creationId xmlns:a16="http://schemas.microsoft.com/office/drawing/2014/main" id="{8BAC0C95-C08D-47FF-B85C-4EC041BC5595}"/>
                </a:ext>
              </a:extLst>
            </p:cNvPr>
            <p:cNvSpPr/>
            <p:nvPr/>
          </p:nvSpPr>
          <p:spPr>
            <a:xfrm>
              <a:off x="9289089" y="3395060"/>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Rounded Corners 103">
              <a:extLst>
                <a:ext uri="{FF2B5EF4-FFF2-40B4-BE49-F238E27FC236}">
                  <a16:creationId xmlns:a16="http://schemas.microsoft.com/office/drawing/2014/main" id="{783A9EF2-19B8-43AE-A3A5-EEAA833C2182}"/>
                </a:ext>
              </a:extLst>
            </p:cNvPr>
            <p:cNvSpPr/>
            <p:nvPr/>
          </p:nvSpPr>
          <p:spPr>
            <a:xfrm>
              <a:off x="9289089" y="3590475"/>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Rounded Corners 104">
              <a:extLst>
                <a:ext uri="{FF2B5EF4-FFF2-40B4-BE49-F238E27FC236}">
                  <a16:creationId xmlns:a16="http://schemas.microsoft.com/office/drawing/2014/main" id="{29E9A3DC-BD2B-4F54-9DD0-36BCD3893A11}"/>
                </a:ext>
              </a:extLst>
            </p:cNvPr>
            <p:cNvSpPr/>
            <p:nvPr/>
          </p:nvSpPr>
          <p:spPr>
            <a:xfrm>
              <a:off x="9289089" y="3793648"/>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Rounded Corners 105">
              <a:extLst>
                <a:ext uri="{FF2B5EF4-FFF2-40B4-BE49-F238E27FC236}">
                  <a16:creationId xmlns:a16="http://schemas.microsoft.com/office/drawing/2014/main" id="{F5067291-8AF1-4378-AB9F-28A0AEB87559}"/>
                </a:ext>
              </a:extLst>
            </p:cNvPr>
            <p:cNvSpPr/>
            <p:nvPr/>
          </p:nvSpPr>
          <p:spPr>
            <a:xfrm>
              <a:off x="9289089" y="4006252"/>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Rounded Corners 106">
              <a:extLst>
                <a:ext uri="{FF2B5EF4-FFF2-40B4-BE49-F238E27FC236}">
                  <a16:creationId xmlns:a16="http://schemas.microsoft.com/office/drawing/2014/main" id="{3D816B82-00A0-49B8-A605-49AC846D90BD}"/>
                </a:ext>
              </a:extLst>
            </p:cNvPr>
            <p:cNvSpPr/>
            <p:nvPr/>
          </p:nvSpPr>
          <p:spPr>
            <a:xfrm>
              <a:off x="9289089" y="4201667"/>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Rounded Corners 107">
              <a:extLst>
                <a:ext uri="{FF2B5EF4-FFF2-40B4-BE49-F238E27FC236}">
                  <a16:creationId xmlns:a16="http://schemas.microsoft.com/office/drawing/2014/main" id="{9F735EE0-6547-4D22-B427-43591A3FB416}"/>
                </a:ext>
              </a:extLst>
            </p:cNvPr>
            <p:cNvSpPr/>
            <p:nvPr/>
          </p:nvSpPr>
          <p:spPr>
            <a:xfrm>
              <a:off x="9289089" y="4404840"/>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Rounded Corners 108">
              <a:extLst>
                <a:ext uri="{FF2B5EF4-FFF2-40B4-BE49-F238E27FC236}">
                  <a16:creationId xmlns:a16="http://schemas.microsoft.com/office/drawing/2014/main" id="{1F8EA388-A2FB-489E-9E3C-1173EF0B17D5}"/>
                </a:ext>
              </a:extLst>
            </p:cNvPr>
            <p:cNvSpPr/>
            <p:nvPr/>
          </p:nvSpPr>
          <p:spPr>
            <a:xfrm>
              <a:off x="9289089" y="4589132"/>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Rounded Corners 109">
              <a:extLst>
                <a:ext uri="{FF2B5EF4-FFF2-40B4-BE49-F238E27FC236}">
                  <a16:creationId xmlns:a16="http://schemas.microsoft.com/office/drawing/2014/main" id="{3B6148A2-5AC6-498C-82BC-7DD9F81ED086}"/>
                </a:ext>
              </a:extLst>
            </p:cNvPr>
            <p:cNvSpPr/>
            <p:nvPr/>
          </p:nvSpPr>
          <p:spPr>
            <a:xfrm>
              <a:off x="9289089" y="4784547"/>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Rounded Corners 110">
              <a:extLst>
                <a:ext uri="{FF2B5EF4-FFF2-40B4-BE49-F238E27FC236}">
                  <a16:creationId xmlns:a16="http://schemas.microsoft.com/office/drawing/2014/main" id="{73620F43-CE18-41C8-9587-1F4C61977B9E}"/>
                </a:ext>
              </a:extLst>
            </p:cNvPr>
            <p:cNvSpPr/>
            <p:nvPr/>
          </p:nvSpPr>
          <p:spPr>
            <a:xfrm>
              <a:off x="8902951" y="160653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Rounded Corners 111">
              <a:extLst>
                <a:ext uri="{FF2B5EF4-FFF2-40B4-BE49-F238E27FC236}">
                  <a16:creationId xmlns:a16="http://schemas.microsoft.com/office/drawing/2014/main" id="{28A299C8-A8B0-479F-8796-060E8C6D83D6}"/>
                </a:ext>
              </a:extLst>
            </p:cNvPr>
            <p:cNvSpPr/>
            <p:nvPr/>
          </p:nvSpPr>
          <p:spPr>
            <a:xfrm>
              <a:off x="8905442" y="253941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Rounded Corners 112">
              <a:extLst>
                <a:ext uri="{FF2B5EF4-FFF2-40B4-BE49-F238E27FC236}">
                  <a16:creationId xmlns:a16="http://schemas.microsoft.com/office/drawing/2014/main" id="{26C3E16B-E057-4A25-978C-05FAD42E49C2}"/>
                </a:ext>
              </a:extLst>
            </p:cNvPr>
            <p:cNvSpPr/>
            <p:nvPr/>
          </p:nvSpPr>
          <p:spPr>
            <a:xfrm>
              <a:off x="8908203" y="273750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Rounded Corners 113">
              <a:extLst>
                <a:ext uri="{FF2B5EF4-FFF2-40B4-BE49-F238E27FC236}">
                  <a16:creationId xmlns:a16="http://schemas.microsoft.com/office/drawing/2014/main" id="{FB76903F-29BC-4C0D-977A-6AC9E846FA88}"/>
                </a:ext>
              </a:extLst>
            </p:cNvPr>
            <p:cNvSpPr/>
            <p:nvPr/>
          </p:nvSpPr>
          <p:spPr>
            <a:xfrm>
              <a:off x="8907684" y="292619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Rounded Corners 114">
              <a:extLst>
                <a:ext uri="{FF2B5EF4-FFF2-40B4-BE49-F238E27FC236}">
                  <a16:creationId xmlns:a16="http://schemas.microsoft.com/office/drawing/2014/main" id="{867483AF-EB42-4708-B658-A1A2BCCAB559}"/>
                </a:ext>
              </a:extLst>
            </p:cNvPr>
            <p:cNvSpPr/>
            <p:nvPr/>
          </p:nvSpPr>
          <p:spPr>
            <a:xfrm>
              <a:off x="8904943" y="236332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Rounded Corners 115">
              <a:extLst>
                <a:ext uri="{FF2B5EF4-FFF2-40B4-BE49-F238E27FC236}">
                  <a16:creationId xmlns:a16="http://schemas.microsoft.com/office/drawing/2014/main" id="{1B6E233E-0095-4F21-89AE-407DD2AB96EE}"/>
                </a:ext>
              </a:extLst>
            </p:cNvPr>
            <p:cNvSpPr/>
            <p:nvPr/>
          </p:nvSpPr>
          <p:spPr>
            <a:xfrm>
              <a:off x="8905202" y="3305541"/>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Rounded Corners 116">
              <a:extLst>
                <a:ext uri="{FF2B5EF4-FFF2-40B4-BE49-F238E27FC236}">
                  <a16:creationId xmlns:a16="http://schemas.microsoft.com/office/drawing/2014/main" id="{D44698E3-A420-48BA-ACC1-8A199AE28A16}"/>
                </a:ext>
              </a:extLst>
            </p:cNvPr>
            <p:cNvSpPr/>
            <p:nvPr/>
          </p:nvSpPr>
          <p:spPr>
            <a:xfrm>
              <a:off x="8907963" y="350363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Rounded Corners 117">
              <a:extLst>
                <a:ext uri="{FF2B5EF4-FFF2-40B4-BE49-F238E27FC236}">
                  <a16:creationId xmlns:a16="http://schemas.microsoft.com/office/drawing/2014/main" id="{DE91EBA0-5F81-4B53-AE8B-897C49889D18}"/>
                </a:ext>
              </a:extLst>
            </p:cNvPr>
            <p:cNvSpPr/>
            <p:nvPr/>
          </p:nvSpPr>
          <p:spPr>
            <a:xfrm>
              <a:off x="8907444" y="369231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Rounded Corners 118">
              <a:extLst>
                <a:ext uri="{FF2B5EF4-FFF2-40B4-BE49-F238E27FC236}">
                  <a16:creationId xmlns:a16="http://schemas.microsoft.com/office/drawing/2014/main" id="{FBFD092F-3113-4442-BC56-F0B5DE7E7B82}"/>
                </a:ext>
              </a:extLst>
            </p:cNvPr>
            <p:cNvSpPr/>
            <p:nvPr/>
          </p:nvSpPr>
          <p:spPr>
            <a:xfrm>
              <a:off x="8904703" y="312944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Rounded Corners 119">
              <a:extLst>
                <a:ext uri="{FF2B5EF4-FFF2-40B4-BE49-F238E27FC236}">
                  <a16:creationId xmlns:a16="http://schemas.microsoft.com/office/drawing/2014/main" id="{9B7CD5F4-92AE-4919-A02F-9B42281FED64}"/>
                </a:ext>
              </a:extLst>
            </p:cNvPr>
            <p:cNvSpPr/>
            <p:nvPr/>
          </p:nvSpPr>
          <p:spPr>
            <a:xfrm>
              <a:off x="8904836" y="406494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Rounded Corners 120">
              <a:extLst>
                <a:ext uri="{FF2B5EF4-FFF2-40B4-BE49-F238E27FC236}">
                  <a16:creationId xmlns:a16="http://schemas.microsoft.com/office/drawing/2014/main" id="{DCF834ED-4B62-4BAF-8E70-0551728B98BB}"/>
                </a:ext>
              </a:extLst>
            </p:cNvPr>
            <p:cNvSpPr/>
            <p:nvPr/>
          </p:nvSpPr>
          <p:spPr>
            <a:xfrm>
              <a:off x="8907597" y="426303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Rounded Corners 121">
              <a:extLst>
                <a:ext uri="{FF2B5EF4-FFF2-40B4-BE49-F238E27FC236}">
                  <a16:creationId xmlns:a16="http://schemas.microsoft.com/office/drawing/2014/main" id="{3DC7E20E-D497-41E4-8EE9-A193ACD0CAC4}"/>
                </a:ext>
              </a:extLst>
            </p:cNvPr>
            <p:cNvSpPr/>
            <p:nvPr/>
          </p:nvSpPr>
          <p:spPr>
            <a:xfrm>
              <a:off x="8907078" y="445172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Rounded Corners 122">
              <a:extLst>
                <a:ext uri="{FF2B5EF4-FFF2-40B4-BE49-F238E27FC236}">
                  <a16:creationId xmlns:a16="http://schemas.microsoft.com/office/drawing/2014/main" id="{B11208BF-6DDC-4F49-9C3F-860DA87B5950}"/>
                </a:ext>
              </a:extLst>
            </p:cNvPr>
            <p:cNvSpPr/>
            <p:nvPr/>
          </p:nvSpPr>
          <p:spPr>
            <a:xfrm>
              <a:off x="8904337" y="388885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Rounded Corners 123">
              <a:extLst>
                <a:ext uri="{FF2B5EF4-FFF2-40B4-BE49-F238E27FC236}">
                  <a16:creationId xmlns:a16="http://schemas.microsoft.com/office/drawing/2014/main" id="{BA6F0136-D1E6-4654-9F2A-D9CB56821741}"/>
                </a:ext>
              </a:extLst>
            </p:cNvPr>
            <p:cNvSpPr/>
            <p:nvPr/>
          </p:nvSpPr>
          <p:spPr>
            <a:xfrm>
              <a:off x="8902951" y="4659795"/>
              <a:ext cx="138983" cy="299220"/>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5" name="Group 124">
            <a:extLst>
              <a:ext uri="{FF2B5EF4-FFF2-40B4-BE49-F238E27FC236}">
                <a16:creationId xmlns:a16="http://schemas.microsoft.com/office/drawing/2014/main" id="{B2E634BF-AEBE-40B7-BF72-BB01E3642071}"/>
              </a:ext>
            </a:extLst>
          </p:cNvPr>
          <p:cNvGrpSpPr/>
          <p:nvPr/>
        </p:nvGrpSpPr>
        <p:grpSpPr>
          <a:xfrm>
            <a:off x="8149302" y="5700647"/>
            <a:ext cx="1196514" cy="926520"/>
            <a:chOff x="8149302" y="5700647"/>
            <a:chExt cx="1196514" cy="926520"/>
          </a:xfrm>
        </p:grpSpPr>
        <p:sp>
          <p:nvSpPr>
            <p:cNvPr id="126" name="Oval 125">
              <a:extLst>
                <a:ext uri="{FF2B5EF4-FFF2-40B4-BE49-F238E27FC236}">
                  <a16:creationId xmlns:a16="http://schemas.microsoft.com/office/drawing/2014/main" id="{9D0E1F75-DCED-4CB8-8A74-F75493A43B15}"/>
                </a:ext>
              </a:extLst>
            </p:cNvPr>
            <p:cNvSpPr/>
            <p:nvPr/>
          </p:nvSpPr>
          <p:spPr>
            <a:xfrm>
              <a:off x="8149302" y="5700647"/>
              <a:ext cx="887483" cy="926520"/>
            </a:xfrm>
            <a:prstGeom prst="ellipse">
              <a:avLst/>
            </a:prstGeom>
            <a:solidFill>
              <a:srgbClr val="E48D2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7" name="Rectangle: Rounded Corners 126">
              <a:extLst>
                <a:ext uri="{FF2B5EF4-FFF2-40B4-BE49-F238E27FC236}">
                  <a16:creationId xmlns:a16="http://schemas.microsoft.com/office/drawing/2014/main" id="{72193689-1FFB-49C9-843D-6742E787F93B}"/>
                </a:ext>
              </a:extLst>
            </p:cNvPr>
            <p:cNvSpPr/>
            <p:nvPr/>
          </p:nvSpPr>
          <p:spPr>
            <a:xfrm rot="694126">
              <a:off x="9018006" y="6225810"/>
              <a:ext cx="327810" cy="1286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Freeform: Shape 127">
              <a:extLst>
                <a:ext uri="{FF2B5EF4-FFF2-40B4-BE49-F238E27FC236}">
                  <a16:creationId xmlns:a16="http://schemas.microsoft.com/office/drawing/2014/main" id="{8F80F984-5B73-4A74-999C-BA3200B1C722}"/>
                </a:ext>
              </a:extLst>
            </p:cNvPr>
            <p:cNvSpPr/>
            <p:nvPr/>
          </p:nvSpPr>
          <p:spPr>
            <a:xfrm>
              <a:off x="8179676" y="5730766"/>
              <a:ext cx="828760" cy="422953"/>
            </a:xfrm>
            <a:custGeom>
              <a:avLst/>
              <a:gdLst>
                <a:gd name="connsiteX0" fmla="*/ 0 w 822434"/>
                <a:gd name="connsiteY0" fmla="*/ 470337 h 470337"/>
                <a:gd name="connsiteX1" fmla="*/ 28903 w 822434"/>
                <a:gd name="connsiteY1" fmla="*/ 278524 h 470337"/>
                <a:gd name="connsiteX2" fmla="*/ 78827 w 822434"/>
                <a:gd name="connsiteY2" fmla="*/ 186558 h 470337"/>
                <a:gd name="connsiteX3" fmla="*/ 149772 w 822434"/>
                <a:gd name="connsiteY3" fmla="*/ 99848 h 470337"/>
                <a:gd name="connsiteX4" fmla="*/ 215462 w 822434"/>
                <a:gd name="connsiteY4" fmla="*/ 52551 h 470337"/>
                <a:gd name="connsiteX5" fmla="*/ 317938 w 822434"/>
                <a:gd name="connsiteY5" fmla="*/ 5255 h 470337"/>
                <a:gd name="connsiteX6" fmla="*/ 436179 w 822434"/>
                <a:gd name="connsiteY6" fmla="*/ 0 h 470337"/>
                <a:gd name="connsiteX7" fmla="*/ 564931 w 822434"/>
                <a:gd name="connsiteY7" fmla="*/ 36786 h 470337"/>
                <a:gd name="connsiteX8" fmla="*/ 643758 w 822434"/>
                <a:gd name="connsiteY8" fmla="*/ 73572 h 470337"/>
                <a:gd name="connsiteX9" fmla="*/ 706821 w 822434"/>
                <a:gd name="connsiteY9" fmla="*/ 144517 h 470337"/>
                <a:gd name="connsiteX10" fmla="*/ 777765 w 822434"/>
                <a:gd name="connsiteY10" fmla="*/ 233855 h 470337"/>
                <a:gd name="connsiteX11" fmla="*/ 822434 w 822434"/>
                <a:gd name="connsiteY11" fmla="*/ 402020 h 470337"/>
                <a:gd name="connsiteX12" fmla="*/ 819807 w 822434"/>
                <a:gd name="connsiteY12" fmla="*/ 462455 h 470337"/>
                <a:gd name="connsiteX13" fmla="*/ 751490 w 822434"/>
                <a:gd name="connsiteY13" fmla="*/ 378372 h 470337"/>
                <a:gd name="connsiteX14" fmla="*/ 670034 w 822434"/>
                <a:gd name="connsiteY14" fmla="*/ 346841 h 470337"/>
                <a:gd name="connsiteX15" fmla="*/ 593834 w 822434"/>
                <a:gd name="connsiteY15" fmla="*/ 352096 h 470337"/>
                <a:gd name="connsiteX16" fmla="*/ 536027 w 822434"/>
                <a:gd name="connsiteY16" fmla="*/ 341586 h 470337"/>
                <a:gd name="connsiteX17" fmla="*/ 483476 w 822434"/>
                <a:gd name="connsiteY17" fmla="*/ 323193 h 470337"/>
                <a:gd name="connsiteX18" fmla="*/ 386255 w 822434"/>
                <a:gd name="connsiteY18" fmla="*/ 320565 h 470337"/>
                <a:gd name="connsiteX19" fmla="*/ 302172 w 822434"/>
                <a:gd name="connsiteY19" fmla="*/ 325820 h 470337"/>
                <a:gd name="connsiteX20" fmla="*/ 270641 w 822434"/>
                <a:gd name="connsiteY20" fmla="*/ 328448 h 470337"/>
                <a:gd name="connsiteX21" fmla="*/ 189186 w 822434"/>
                <a:gd name="connsiteY21" fmla="*/ 357351 h 470337"/>
                <a:gd name="connsiteX22" fmla="*/ 136634 w 822434"/>
                <a:gd name="connsiteY22" fmla="*/ 381000 h 470337"/>
                <a:gd name="connsiteX23" fmla="*/ 112986 w 822434"/>
                <a:gd name="connsiteY23" fmla="*/ 396765 h 470337"/>
                <a:gd name="connsiteX24" fmla="*/ 81455 w 822434"/>
                <a:gd name="connsiteY24" fmla="*/ 423041 h 470337"/>
                <a:gd name="connsiteX25" fmla="*/ 60434 w 822434"/>
                <a:gd name="connsiteY25" fmla="*/ 438806 h 470337"/>
                <a:gd name="connsiteX26" fmla="*/ 0 w 822434"/>
                <a:gd name="connsiteY26" fmla="*/ 470337 h 47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434" h="470337">
                  <a:moveTo>
                    <a:pt x="0" y="470337"/>
                  </a:moveTo>
                  <a:lnTo>
                    <a:pt x="28903" y="278524"/>
                  </a:lnTo>
                  <a:lnTo>
                    <a:pt x="78827" y="186558"/>
                  </a:lnTo>
                  <a:lnTo>
                    <a:pt x="149772" y="99848"/>
                  </a:lnTo>
                  <a:lnTo>
                    <a:pt x="215462" y="52551"/>
                  </a:lnTo>
                  <a:lnTo>
                    <a:pt x="317938" y="5255"/>
                  </a:lnTo>
                  <a:lnTo>
                    <a:pt x="436179" y="0"/>
                  </a:lnTo>
                  <a:lnTo>
                    <a:pt x="564931" y="36786"/>
                  </a:lnTo>
                  <a:lnTo>
                    <a:pt x="643758" y="73572"/>
                  </a:lnTo>
                  <a:lnTo>
                    <a:pt x="706821" y="144517"/>
                  </a:lnTo>
                  <a:lnTo>
                    <a:pt x="777765" y="233855"/>
                  </a:lnTo>
                  <a:lnTo>
                    <a:pt x="822434" y="402020"/>
                  </a:lnTo>
                  <a:lnTo>
                    <a:pt x="819807" y="462455"/>
                  </a:lnTo>
                  <a:lnTo>
                    <a:pt x="751490" y="378372"/>
                  </a:lnTo>
                  <a:lnTo>
                    <a:pt x="670034" y="346841"/>
                  </a:lnTo>
                  <a:lnTo>
                    <a:pt x="593834" y="352096"/>
                  </a:lnTo>
                  <a:lnTo>
                    <a:pt x="536027" y="341586"/>
                  </a:lnTo>
                  <a:lnTo>
                    <a:pt x="483476" y="323193"/>
                  </a:lnTo>
                  <a:lnTo>
                    <a:pt x="386255" y="320565"/>
                  </a:lnTo>
                  <a:lnTo>
                    <a:pt x="302172" y="325820"/>
                  </a:lnTo>
                  <a:cubicBezTo>
                    <a:pt x="275912" y="328738"/>
                    <a:pt x="286455" y="328448"/>
                    <a:pt x="270641" y="328448"/>
                  </a:cubicBezTo>
                  <a:lnTo>
                    <a:pt x="189186" y="357351"/>
                  </a:lnTo>
                  <a:lnTo>
                    <a:pt x="136634" y="381000"/>
                  </a:lnTo>
                  <a:cubicBezTo>
                    <a:pt x="116647" y="395275"/>
                    <a:pt x="124980" y="390767"/>
                    <a:pt x="112986" y="396765"/>
                  </a:cubicBezTo>
                  <a:lnTo>
                    <a:pt x="81455" y="423041"/>
                  </a:lnTo>
                  <a:cubicBezTo>
                    <a:pt x="62397" y="439376"/>
                    <a:pt x="71137" y="438806"/>
                    <a:pt x="60434" y="438806"/>
                  </a:cubicBezTo>
                  <a:lnTo>
                    <a:pt x="0" y="470337"/>
                  </a:lnTo>
                  <a:close/>
                </a:path>
              </a:pathLst>
            </a:custGeom>
            <a:solidFill>
              <a:srgbClr val="EBA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9" name="Group 128">
            <a:extLst>
              <a:ext uri="{FF2B5EF4-FFF2-40B4-BE49-F238E27FC236}">
                <a16:creationId xmlns:a16="http://schemas.microsoft.com/office/drawing/2014/main" id="{6BB03E2B-65D2-43CC-B083-6EC37C9F1C0B}"/>
              </a:ext>
            </a:extLst>
          </p:cNvPr>
          <p:cNvGrpSpPr/>
          <p:nvPr/>
        </p:nvGrpSpPr>
        <p:grpSpPr>
          <a:xfrm rot="6891701">
            <a:off x="8902348" y="53768"/>
            <a:ext cx="925947" cy="1248118"/>
            <a:chOff x="4541519" y="800814"/>
            <a:chExt cx="1775015" cy="1856748"/>
          </a:xfrm>
        </p:grpSpPr>
        <p:sp>
          <p:nvSpPr>
            <p:cNvPr id="130" name="Rectangle: Rounded Corners 129">
              <a:extLst>
                <a:ext uri="{FF2B5EF4-FFF2-40B4-BE49-F238E27FC236}">
                  <a16:creationId xmlns:a16="http://schemas.microsoft.com/office/drawing/2014/main" id="{99323451-4237-4C76-A643-1EB5BB059DC8}"/>
                </a:ext>
              </a:extLst>
            </p:cNvPr>
            <p:cNvSpPr/>
            <p:nvPr/>
          </p:nvSpPr>
          <p:spPr>
            <a:xfrm>
              <a:off x="4755748" y="800814"/>
              <a:ext cx="1560786" cy="1856748"/>
            </a:xfrm>
            <a:prstGeom prst="roundRect">
              <a:avLst>
                <a:gd name="adj" fmla="val 0"/>
              </a:avLst>
            </a:prstGeom>
            <a:solidFill>
              <a:srgbClr val="F35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Rounded Corners 130">
              <a:extLst>
                <a:ext uri="{FF2B5EF4-FFF2-40B4-BE49-F238E27FC236}">
                  <a16:creationId xmlns:a16="http://schemas.microsoft.com/office/drawing/2014/main" id="{CAC9FFA5-681A-4B2E-8EA9-FEED937E9A84}"/>
                </a:ext>
              </a:extLst>
            </p:cNvPr>
            <p:cNvSpPr/>
            <p:nvPr/>
          </p:nvSpPr>
          <p:spPr>
            <a:xfrm>
              <a:off x="4906221" y="1011018"/>
              <a:ext cx="1259840" cy="277942"/>
            </a:xfrm>
            <a:prstGeom prst="roundRect">
              <a:avLst>
                <a:gd name="adj" fmla="val 53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Top Corners Rounded 131">
              <a:extLst>
                <a:ext uri="{FF2B5EF4-FFF2-40B4-BE49-F238E27FC236}">
                  <a16:creationId xmlns:a16="http://schemas.microsoft.com/office/drawing/2014/main" id="{EDA0424B-A705-45C0-9997-B8F82797703A}"/>
                </a:ext>
              </a:extLst>
            </p:cNvPr>
            <p:cNvSpPr/>
            <p:nvPr/>
          </p:nvSpPr>
          <p:spPr>
            <a:xfrm rot="16200000">
              <a:off x="3737628" y="1604705"/>
              <a:ext cx="1856748" cy="248965"/>
            </a:xfrm>
            <a:prstGeom prst="round2SameRect">
              <a:avLst/>
            </a:prstGeom>
            <a:solidFill>
              <a:srgbClr val="518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3" name="Straight Connector 132">
              <a:extLst>
                <a:ext uri="{FF2B5EF4-FFF2-40B4-BE49-F238E27FC236}">
                  <a16:creationId xmlns:a16="http://schemas.microsoft.com/office/drawing/2014/main" id="{CD56918C-46B6-421E-8558-1830EE0FAFBF}"/>
                </a:ext>
              </a:extLst>
            </p:cNvPr>
            <p:cNvCxnSpPr>
              <a:cxnSpLocks/>
            </p:cNvCxnSpPr>
            <p:nvPr/>
          </p:nvCxnSpPr>
          <p:spPr>
            <a:xfrm>
              <a:off x="5029200" y="1072195"/>
              <a:ext cx="10357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9E446A5-FE43-43BA-9268-96D567920C59}"/>
                </a:ext>
              </a:extLst>
            </p:cNvPr>
            <p:cNvCxnSpPr>
              <a:cxnSpLocks/>
            </p:cNvCxnSpPr>
            <p:nvPr/>
          </p:nvCxnSpPr>
          <p:spPr>
            <a:xfrm>
              <a:off x="5029200" y="1159859"/>
              <a:ext cx="10357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Rectangle: Rounded Corners 10">
            <a:extLst>
              <a:ext uri="{FF2B5EF4-FFF2-40B4-BE49-F238E27FC236}">
                <a16:creationId xmlns:a16="http://schemas.microsoft.com/office/drawing/2014/main" id="{9C503236-923C-4E49-9B07-91138236A3B2}"/>
              </a:ext>
            </a:extLst>
          </p:cNvPr>
          <p:cNvSpPr/>
          <p:nvPr/>
        </p:nvSpPr>
        <p:spPr>
          <a:xfrm>
            <a:off x="10241607" y="1245214"/>
            <a:ext cx="1699842" cy="4333632"/>
          </a:xfrm>
          <a:custGeom>
            <a:avLst/>
            <a:gdLst>
              <a:gd name="connsiteX0" fmla="*/ 0 w 2410308"/>
              <a:gd name="connsiteY0" fmla="*/ 69224 h 3889948"/>
              <a:gd name="connsiteX1" fmla="*/ 69224 w 2410308"/>
              <a:gd name="connsiteY1" fmla="*/ 0 h 3889948"/>
              <a:gd name="connsiteX2" fmla="*/ 2341084 w 2410308"/>
              <a:gd name="connsiteY2" fmla="*/ 0 h 3889948"/>
              <a:gd name="connsiteX3" fmla="*/ 2410308 w 2410308"/>
              <a:gd name="connsiteY3" fmla="*/ 69224 h 3889948"/>
              <a:gd name="connsiteX4" fmla="*/ 2410308 w 2410308"/>
              <a:gd name="connsiteY4" fmla="*/ 3820724 h 3889948"/>
              <a:gd name="connsiteX5" fmla="*/ 2341084 w 2410308"/>
              <a:gd name="connsiteY5" fmla="*/ 3889948 h 3889948"/>
              <a:gd name="connsiteX6" fmla="*/ 69224 w 2410308"/>
              <a:gd name="connsiteY6" fmla="*/ 3889948 h 3889948"/>
              <a:gd name="connsiteX7" fmla="*/ 0 w 2410308"/>
              <a:gd name="connsiteY7" fmla="*/ 3820724 h 3889948"/>
              <a:gd name="connsiteX8" fmla="*/ 0 w 2410308"/>
              <a:gd name="connsiteY8" fmla="*/ 69224 h 3889948"/>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76810"/>
              <a:gd name="connsiteY0" fmla="*/ 335232 h 4316178"/>
              <a:gd name="connsiteX1" fmla="*/ 69224 w 2476810"/>
              <a:gd name="connsiteY1" fmla="*/ 266008 h 4316178"/>
              <a:gd name="connsiteX2" fmla="*/ 2374335 w 2476810"/>
              <a:gd name="connsiteY2" fmla="*/ 0 h 4316178"/>
              <a:gd name="connsiteX3" fmla="*/ 2410308 w 2476810"/>
              <a:gd name="connsiteY3" fmla="*/ 335232 h 4316178"/>
              <a:gd name="connsiteX4" fmla="*/ 2476810 w 2476810"/>
              <a:gd name="connsiteY4" fmla="*/ 4311176 h 4316178"/>
              <a:gd name="connsiteX5" fmla="*/ 2341084 w 2476810"/>
              <a:gd name="connsiteY5" fmla="*/ 4155956 h 4316178"/>
              <a:gd name="connsiteX6" fmla="*/ 69224 w 2476810"/>
              <a:gd name="connsiteY6" fmla="*/ 4155956 h 4316178"/>
              <a:gd name="connsiteX7" fmla="*/ 0 w 2476810"/>
              <a:gd name="connsiteY7" fmla="*/ 4086732 h 4316178"/>
              <a:gd name="connsiteX8" fmla="*/ 0 w 2476810"/>
              <a:gd name="connsiteY8" fmla="*/ 335232 h 4316178"/>
              <a:gd name="connsiteX0" fmla="*/ 0 w 2476810"/>
              <a:gd name="connsiteY0" fmla="*/ 335232 h 4363774"/>
              <a:gd name="connsiteX1" fmla="*/ 69224 w 2476810"/>
              <a:gd name="connsiteY1" fmla="*/ 266008 h 4363774"/>
              <a:gd name="connsiteX2" fmla="*/ 2374335 w 2476810"/>
              <a:gd name="connsiteY2" fmla="*/ 0 h 4363774"/>
              <a:gd name="connsiteX3" fmla="*/ 2410308 w 2476810"/>
              <a:gd name="connsiteY3" fmla="*/ 335232 h 4363774"/>
              <a:gd name="connsiteX4" fmla="*/ 2476810 w 2476810"/>
              <a:gd name="connsiteY4" fmla="*/ 4311176 h 4363774"/>
              <a:gd name="connsiteX5" fmla="*/ 2307833 w 2476810"/>
              <a:gd name="connsiteY5" fmla="*/ 4363774 h 4363774"/>
              <a:gd name="connsiteX6" fmla="*/ 69224 w 2476810"/>
              <a:gd name="connsiteY6" fmla="*/ 4155956 h 4363774"/>
              <a:gd name="connsiteX7" fmla="*/ 0 w 2476810"/>
              <a:gd name="connsiteY7" fmla="*/ 4086732 h 4363774"/>
              <a:gd name="connsiteX8" fmla="*/ 0 w 2476810"/>
              <a:gd name="connsiteY8" fmla="*/ 335232 h 4363774"/>
              <a:gd name="connsiteX0" fmla="*/ 0 w 2526686"/>
              <a:gd name="connsiteY0" fmla="*/ 335232 h 4363774"/>
              <a:gd name="connsiteX1" fmla="*/ 69224 w 2526686"/>
              <a:gd name="connsiteY1" fmla="*/ 266008 h 4363774"/>
              <a:gd name="connsiteX2" fmla="*/ 2374335 w 2526686"/>
              <a:gd name="connsiteY2" fmla="*/ 0 h 4363774"/>
              <a:gd name="connsiteX3" fmla="*/ 2410308 w 2526686"/>
              <a:gd name="connsiteY3" fmla="*/ 335232 h 4363774"/>
              <a:gd name="connsiteX4" fmla="*/ 2526686 w 2526686"/>
              <a:gd name="connsiteY4" fmla="*/ 4236362 h 4363774"/>
              <a:gd name="connsiteX5" fmla="*/ 2307833 w 2526686"/>
              <a:gd name="connsiteY5" fmla="*/ 4363774 h 4363774"/>
              <a:gd name="connsiteX6" fmla="*/ 69224 w 2526686"/>
              <a:gd name="connsiteY6" fmla="*/ 4155956 h 4363774"/>
              <a:gd name="connsiteX7" fmla="*/ 0 w 2526686"/>
              <a:gd name="connsiteY7" fmla="*/ 4086732 h 4363774"/>
              <a:gd name="connsiteX8" fmla="*/ 0 w 2526686"/>
              <a:gd name="connsiteY8" fmla="*/ 335232 h 4363774"/>
              <a:gd name="connsiteX0" fmla="*/ 0 w 2526686"/>
              <a:gd name="connsiteY0" fmla="*/ 418359 h 4446901"/>
              <a:gd name="connsiteX1" fmla="*/ 69224 w 2526686"/>
              <a:gd name="connsiteY1" fmla="*/ 349135 h 4446901"/>
              <a:gd name="connsiteX2" fmla="*/ 2249644 w 2526686"/>
              <a:gd name="connsiteY2" fmla="*/ 0 h 4446901"/>
              <a:gd name="connsiteX3" fmla="*/ 2410308 w 2526686"/>
              <a:gd name="connsiteY3" fmla="*/ 418359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418359 h 4446901"/>
              <a:gd name="connsiteX1" fmla="*/ 69224 w 2526686"/>
              <a:gd name="connsiteY1" fmla="*/ 349135 h 4446901"/>
              <a:gd name="connsiteX2" fmla="*/ 2249644 w 2526686"/>
              <a:gd name="connsiteY2" fmla="*/ 0 h 4446901"/>
              <a:gd name="connsiteX3" fmla="*/ 2476810 w 2526686"/>
              <a:gd name="connsiteY3" fmla="*/ 351857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518374 w 2526686"/>
              <a:gd name="connsiteY3" fmla="*/ 210541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51857 h 4380399"/>
              <a:gd name="connsiteX1" fmla="*/ 85850 w 2526686"/>
              <a:gd name="connsiteY1" fmla="*/ 324197 h 4380399"/>
              <a:gd name="connsiteX2" fmla="*/ 2233019 w 2526686"/>
              <a:gd name="connsiteY2" fmla="*/ 0 h 4380399"/>
              <a:gd name="connsiteX3" fmla="*/ 2518374 w 2526686"/>
              <a:gd name="connsiteY3" fmla="*/ 177290 h 4380399"/>
              <a:gd name="connsiteX4" fmla="*/ 2526686 w 2526686"/>
              <a:gd name="connsiteY4" fmla="*/ 4252987 h 4380399"/>
              <a:gd name="connsiteX5" fmla="*/ 2307833 w 2526686"/>
              <a:gd name="connsiteY5" fmla="*/ 4380399 h 4380399"/>
              <a:gd name="connsiteX6" fmla="*/ 69224 w 2526686"/>
              <a:gd name="connsiteY6" fmla="*/ 4172581 h 4380399"/>
              <a:gd name="connsiteX7" fmla="*/ 0 w 2526686"/>
              <a:gd name="connsiteY7" fmla="*/ 4103357 h 4380399"/>
              <a:gd name="connsiteX8" fmla="*/ 0 w 2526686"/>
              <a:gd name="connsiteY8" fmla="*/ 351857 h 4380399"/>
              <a:gd name="connsiteX0" fmla="*/ 0 w 2526686"/>
              <a:gd name="connsiteY0" fmla="*/ 353197 h 4381739"/>
              <a:gd name="connsiteX1" fmla="*/ 85850 w 2526686"/>
              <a:gd name="connsiteY1" fmla="*/ 325537 h 4381739"/>
              <a:gd name="connsiteX2" fmla="*/ 2233019 w 2526686"/>
              <a:gd name="connsiteY2" fmla="*/ 1340 h 4381739"/>
              <a:gd name="connsiteX3" fmla="*/ 2493435 w 2526686"/>
              <a:gd name="connsiteY3" fmla="*/ 29000 h 4381739"/>
              <a:gd name="connsiteX4" fmla="*/ 2526686 w 2526686"/>
              <a:gd name="connsiteY4" fmla="*/ 4254327 h 4381739"/>
              <a:gd name="connsiteX5" fmla="*/ 2307833 w 2526686"/>
              <a:gd name="connsiteY5" fmla="*/ 4381739 h 4381739"/>
              <a:gd name="connsiteX6" fmla="*/ 69224 w 2526686"/>
              <a:gd name="connsiteY6" fmla="*/ 4173921 h 4381739"/>
              <a:gd name="connsiteX7" fmla="*/ 0 w 2526686"/>
              <a:gd name="connsiteY7" fmla="*/ 4104697 h 4381739"/>
              <a:gd name="connsiteX8" fmla="*/ 0 w 2526686"/>
              <a:gd name="connsiteY8" fmla="*/ 353197 h 4381739"/>
              <a:gd name="connsiteX0" fmla="*/ 0 w 2526686"/>
              <a:gd name="connsiteY0" fmla="*/ 348208 h 4376750"/>
              <a:gd name="connsiteX1" fmla="*/ 85850 w 2526686"/>
              <a:gd name="connsiteY1" fmla="*/ 320548 h 4376750"/>
              <a:gd name="connsiteX2" fmla="*/ 2266269 w 2526686"/>
              <a:gd name="connsiteY2" fmla="*/ 4664 h 4376750"/>
              <a:gd name="connsiteX3" fmla="*/ 2493435 w 2526686"/>
              <a:gd name="connsiteY3" fmla="*/ 24011 h 4376750"/>
              <a:gd name="connsiteX4" fmla="*/ 2526686 w 2526686"/>
              <a:gd name="connsiteY4" fmla="*/ 4249338 h 4376750"/>
              <a:gd name="connsiteX5" fmla="*/ 2307833 w 2526686"/>
              <a:gd name="connsiteY5" fmla="*/ 4376750 h 4376750"/>
              <a:gd name="connsiteX6" fmla="*/ 69224 w 2526686"/>
              <a:gd name="connsiteY6" fmla="*/ 4168932 h 4376750"/>
              <a:gd name="connsiteX7" fmla="*/ 0 w 2526686"/>
              <a:gd name="connsiteY7" fmla="*/ 4099708 h 4376750"/>
              <a:gd name="connsiteX8" fmla="*/ 0 w 2526686"/>
              <a:gd name="connsiteY8" fmla="*/ 348208 h 4376750"/>
              <a:gd name="connsiteX0" fmla="*/ 0 w 2526686"/>
              <a:gd name="connsiteY0" fmla="*/ 343544 h 4372086"/>
              <a:gd name="connsiteX1" fmla="*/ 85850 w 2526686"/>
              <a:gd name="connsiteY1" fmla="*/ 315884 h 4372086"/>
              <a:gd name="connsiteX2" fmla="*/ 2266269 w 2526686"/>
              <a:gd name="connsiteY2" fmla="*/ 0 h 4372086"/>
              <a:gd name="connsiteX3" fmla="*/ 2501747 w 2526686"/>
              <a:gd name="connsiteY3" fmla="*/ 152350 h 4372086"/>
              <a:gd name="connsiteX4" fmla="*/ 2526686 w 2526686"/>
              <a:gd name="connsiteY4" fmla="*/ 4244674 h 4372086"/>
              <a:gd name="connsiteX5" fmla="*/ 2307833 w 2526686"/>
              <a:gd name="connsiteY5" fmla="*/ 4372086 h 4372086"/>
              <a:gd name="connsiteX6" fmla="*/ 69224 w 2526686"/>
              <a:gd name="connsiteY6" fmla="*/ 4164268 h 4372086"/>
              <a:gd name="connsiteX7" fmla="*/ 0 w 2526686"/>
              <a:gd name="connsiteY7" fmla="*/ 4095044 h 4372086"/>
              <a:gd name="connsiteX8" fmla="*/ 0 w 2526686"/>
              <a:gd name="connsiteY8" fmla="*/ 343544 h 4372086"/>
              <a:gd name="connsiteX0" fmla="*/ 0 w 2526686"/>
              <a:gd name="connsiteY0" fmla="*/ 459922 h 4488464"/>
              <a:gd name="connsiteX1" fmla="*/ 85850 w 2526686"/>
              <a:gd name="connsiteY1" fmla="*/ 432262 h 4488464"/>
              <a:gd name="connsiteX2" fmla="*/ 2316146 w 2526686"/>
              <a:gd name="connsiteY2" fmla="*/ 0 h 4488464"/>
              <a:gd name="connsiteX3" fmla="*/ 2501747 w 2526686"/>
              <a:gd name="connsiteY3" fmla="*/ 268728 h 4488464"/>
              <a:gd name="connsiteX4" fmla="*/ 2526686 w 2526686"/>
              <a:gd name="connsiteY4" fmla="*/ 4361052 h 4488464"/>
              <a:gd name="connsiteX5" fmla="*/ 2307833 w 2526686"/>
              <a:gd name="connsiteY5" fmla="*/ 4488464 h 4488464"/>
              <a:gd name="connsiteX6" fmla="*/ 69224 w 2526686"/>
              <a:gd name="connsiteY6" fmla="*/ 4280646 h 4488464"/>
              <a:gd name="connsiteX7" fmla="*/ 0 w 2526686"/>
              <a:gd name="connsiteY7" fmla="*/ 4211422 h 4488464"/>
              <a:gd name="connsiteX8" fmla="*/ 0 w 2526686"/>
              <a:gd name="connsiteY8" fmla="*/ 459922 h 4488464"/>
              <a:gd name="connsiteX0" fmla="*/ 0 w 2526686"/>
              <a:gd name="connsiteY0" fmla="*/ 451610 h 4480152"/>
              <a:gd name="connsiteX1" fmla="*/ 85850 w 2526686"/>
              <a:gd name="connsiteY1" fmla="*/ 423950 h 4480152"/>
              <a:gd name="connsiteX2" fmla="*/ 2374335 w 2526686"/>
              <a:gd name="connsiteY2" fmla="*/ 0 h 4480152"/>
              <a:gd name="connsiteX3" fmla="*/ 2501747 w 2526686"/>
              <a:gd name="connsiteY3" fmla="*/ 260416 h 4480152"/>
              <a:gd name="connsiteX4" fmla="*/ 2526686 w 2526686"/>
              <a:gd name="connsiteY4" fmla="*/ 4352740 h 4480152"/>
              <a:gd name="connsiteX5" fmla="*/ 2307833 w 2526686"/>
              <a:gd name="connsiteY5" fmla="*/ 4480152 h 4480152"/>
              <a:gd name="connsiteX6" fmla="*/ 69224 w 2526686"/>
              <a:gd name="connsiteY6" fmla="*/ 4272334 h 4480152"/>
              <a:gd name="connsiteX7" fmla="*/ 0 w 2526686"/>
              <a:gd name="connsiteY7" fmla="*/ 4203110 h 4480152"/>
              <a:gd name="connsiteX8" fmla="*/ 0 w 2526686"/>
              <a:gd name="connsiteY8" fmla="*/ 451610 h 4480152"/>
              <a:gd name="connsiteX0" fmla="*/ 0 w 2526686"/>
              <a:gd name="connsiteY0" fmla="*/ 401733 h 4430275"/>
              <a:gd name="connsiteX1" fmla="*/ 85850 w 2526686"/>
              <a:gd name="connsiteY1" fmla="*/ 374073 h 4430275"/>
              <a:gd name="connsiteX2" fmla="*/ 2407585 w 2526686"/>
              <a:gd name="connsiteY2" fmla="*/ 0 h 4430275"/>
              <a:gd name="connsiteX3" fmla="*/ 2501747 w 2526686"/>
              <a:gd name="connsiteY3" fmla="*/ 210539 h 4430275"/>
              <a:gd name="connsiteX4" fmla="*/ 2526686 w 2526686"/>
              <a:gd name="connsiteY4" fmla="*/ 4302863 h 4430275"/>
              <a:gd name="connsiteX5" fmla="*/ 2307833 w 2526686"/>
              <a:gd name="connsiteY5" fmla="*/ 4430275 h 4430275"/>
              <a:gd name="connsiteX6" fmla="*/ 69224 w 2526686"/>
              <a:gd name="connsiteY6" fmla="*/ 4222457 h 4430275"/>
              <a:gd name="connsiteX7" fmla="*/ 0 w 2526686"/>
              <a:gd name="connsiteY7" fmla="*/ 4153233 h 4430275"/>
              <a:gd name="connsiteX8" fmla="*/ 0 w 2526686"/>
              <a:gd name="connsiteY8" fmla="*/ 401733 h 4430275"/>
              <a:gd name="connsiteX0" fmla="*/ 0 w 2526686"/>
              <a:gd name="connsiteY0" fmla="*/ 401733 h 4521715"/>
              <a:gd name="connsiteX1" fmla="*/ 85850 w 2526686"/>
              <a:gd name="connsiteY1" fmla="*/ 374073 h 4521715"/>
              <a:gd name="connsiteX2" fmla="*/ 2407585 w 2526686"/>
              <a:gd name="connsiteY2" fmla="*/ 0 h 4521715"/>
              <a:gd name="connsiteX3" fmla="*/ 2501747 w 2526686"/>
              <a:gd name="connsiteY3" fmla="*/ 210539 h 4521715"/>
              <a:gd name="connsiteX4" fmla="*/ 2526686 w 2526686"/>
              <a:gd name="connsiteY4" fmla="*/ 4302863 h 4521715"/>
              <a:gd name="connsiteX5" fmla="*/ 2307833 w 2526686"/>
              <a:gd name="connsiteY5" fmla="*/ 4521715 h 4521715"/>
              <a:gd name="connsiteX6" fmla="*/ 69224 w 2526686"/>
              <a:gd name="connsiteY6" fmla="*/ 4222457 h 4521715"/>
              <a:gd name="connsiteX7" fmla="*/ 0 w 2526686"/>
              <a:gd name="connsiteY7" fmla="*/ 4153233 h 4521715"/>
              <a:gd name="connsiteX8" fmla="*/ 0 w 2526686"/>
              <a:gd name="connsiteY8" fmla="*/ 401733 h 4521715"/>
              <a:gd name="connsiteX0" fmla="*/ 0 w 2501888"/>
              <a:gd name="connsiteY0" fmla="*/ 401733 h 4521715"/>
              <a:gd name="connsiteX1" fmla="*/ 85850 w 2501888"/>
              <a:gd name="connsiteY1" fmla="*/ 374073 h 4521715"/>
              <a:gd name="connsiteX2" fmla="*/ 2407585 w 2501888"/>
              <a:gd name="connsiteY2" fmla="*/ 0 h 4521715"/>
              <a:gd name="connsiteX3" fmla="*/ 2501747 w 2501888"/>
              <a:gd name="connsiteY3" fmla="*/ 210539 h 4521715"/>
              <a:gd name="connsiteX4" fmla="*/ 2468497 w 2501888"/>
              <a:gd name="connsiteY4" fmla="*/ 4327801 h 4521715"/>
              <a:gd name="connsiteX5" fmla="*/ 2307833 w 2501888"/>
              <a:gd name="connsiteY5" fmla="*/ 4521715 h 4521715"/>
              <a:gd name="connsiteX6" fmla="*/ 69224 w 2501888"/>
              <a:gd name="connsiteY6" fmla="*/ 4222457 h 4521715"/>
              <a:gd name="connsiteX7" fmla="*/ 0 w 2501888"/>
              <a:gd name="connsiteY7" fmla="*/ 4153233 h 4521715"/>
              <a:gd name="connsiteX8" fmla="*/ 0 w 2501888"/>
              <a:gd name="connsiteY8" fmla="*/ 401733 h 4521715"/>
              <a:gd name="connsiteX0" fmla="*/ 0 w 2493613"/>
              <a:gd name="connsiteY0" fmla="*/ 401733 h 4521715"/>
              <a:gd name="connsiteX1" fmla="*/ 85850 w 2493613"/>
              <a:gd name="connsiteY1" fmla="*/ 374073 h 4521715"/>
              <a:gd name="connsiteX2" fmla="*/ 2407585 w 2493613"/>
              <a:gd name="connsiteY2" fmla="*/ 0 h 4521715"/>
              <a:gd name="connsiteX3" fmla="*/ 2493435 w 2493613"/>
              <a:gd name="connsiteY3" fmla="*/ 185601 h 4521715"/>
              <a:gd name="connsiteX4" fmla="*/ 2468497 w 2493613"/>
              <a:gd name="connsiteY4" fmla="*/ 4327801 h 4521715"/>
              <a:gd name="connsiteX5" fmla="*/ 2307833 w 2493613"/>
              <a:gd name="connsiteY5" fmla="*/ 4521715 h 4521715"/>
              <a:gd name="connsiteX6" fmla="*/ 69224 w 2493613"/>
              <a:gd name="connsiteY6" fmla="*/ 4222457 h 4521715"/>
              <a:gd name="connsiteX7" fmla="*/ 0 w 2493613"/>
              <a:gd name="connsiteY7" fmla="*/ 4153233 h 4521715"/>
              <a:gd name="connsiteX8" fmla="*/ 0 w 2493613"/>
              <a:gd name="connsiteY8" fmla="*/ 401733 h 4521715"/>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38599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75"/>
              <a:gd name="connsiteY0" fmla="*/ 368482 h 4489804"/>
              <a:gd name="connsiteX1" fmla="*/ 85850 w 2493675"/>
              <a:gd name="connsiteY1" fmla="*/ 340822 h 4489804"/>
              <a:gd name="connsiteX2" fmla="*/ 2349396 w 2493675"/>
              <a:gd name="connsiteY2" fmla="*/ 0 h 4489804"/>
              <a:gd name="connsiteX3" fmla="*/ 2493435 w 2493675"/>
              <a:gd name="connsiteY3" fmla="*/ 152350 h 4489804"/>
              <a:gd name="connsiteX4" fmla="*/ 2476810 w 2493675"/>
              <a:gd name="connsiteY4" fmla="*/ 4460805 h 4489804"/>
              <a:gd name="connsiteX5" fmla="*/ 2307833 w 2493675"/>
              <a:gd name="connsiteY5" fmla="*/ 4488464 h 4489804"/>
              <a:gd name="connsiteX6" fmla="*/ 69224 w 2493675"/>
              <a:gd name="connsiteY6" fmla="*/ 4189206 h 4489804"/>
              <a:gd name="connsiteX7" fmla="*/ 0 w 2493675"/>
              <a:gd name="connsiteY7" fmla="*/ 4119982 h 4489804"/>
              <a:gd name="connsiteX8" fmla="*/ 0 w 2493675"/>
              <a:gd name="connsiteY8" fmla="*/ 368482 h 4489804"/>
              <a:gd name="connsiteX0" fmla="*/ 0 w 2494234"/>
              <a:gd name="connsiteY0" fmla="*/ 368482 h 4488464"/>
              <a:gd name="connsiteX1" fmla="*/ 85850 w 2494234"/>
              <a:gd name="connsiteY1" fmla="*/ 340822 h 4488464"/>
              <a:gd name="connsiteX2" fmla="*/ 2349396 w 2494234"/>
              <a:gd name="connsiteY2" fmla="*/ 0 h 4488464"/>
              <a:gd name="connsiteX3" fmla="*/ 2493435 w 2494234"/>
              <a:gd name="connsiteY3" fmla="*/ 152350 h 4488464"/>
              <a:gd name="connsiteX4" fmla="*/ 2493435 w 2494234"/>
              <a:gd name="connsiteY4" fmla="*/ 4394303 h 4488464"/>
              <a:gd name="connsiteX5" fmla="*/ 2307833 w 2494234"/>
              <a:gd name="connsiteY5" fmla="*/ 4488464 h 4488464"/>
              <a:gd name="connsiteX6" fmla="*/ 69224 w 2494234"/>
              <a:gd name="connsiteY6" fmla="*/ 4189206 h 4488464"/>
              <a:gd name="connsiteX7" fmla="*/ 0 w 2494234"/>
              <a:gd name="connsiteY7" fmla="*/ 4119982 h 4488464"/>
              <a:gd name="connsiteX8" fmla="*/ 0 w 2494234"/>
              <a:gd name="connsiteY8" fmla="*/ 368482 h 4488464"/>
              <a:gd name="connsiteX0" fmla="*/ 0 w 2515975"/>
              <a:gd name="connsiteY0" fmla="*/ 368482 h 4488464"/>
              <a:gd name="connsiteX1" fmla="*/ 85850 w 2515975"/>
              <a:gd name="connsiteY1" fmla="*/ 340822 h 4488464"/>
              <a:gd name="connsiteX2" fmla="*/ 2349396 w 2515975"/>
              <a:gd name="connsiteY2" fmla="*/ 0 h 4488464"/>
              <a:gd name="connsiteX3" fmla="*/ 2515782 w 2515975"/>
              <a:gd name="connsiteY3" fmla="*/ 152350 h 4488464"/>
              <a:gd name="connsiteX4" fmla="*/ 2493435 w 2515975"/>
              <a:gd name="connsiteY4" fmla="*/ 4394303 h 4488464"/>
              <a:gd name="connsiteX5" fmla="*/ 2307833 w 2515975"/>
              <a:gd name="connsiteY5" fmla="*/ 4488464 h 4488464"/>
              <a:gd name="connsiteX6" fmla="*/ 69224 w 2515975"/>
              <a:gd name="connsiteY6" fmla="*/ 4189206 h 4488464"/>
              <a:gd name="connsiteX7" fmla="*/ 0 w 2515975"/>
              <a:gd name="connsiteY7" fmla="*/ 4119982 h 4488464"/>
              <a:gd name="connsiteX8" fmla="*/ 0 w 2515975"/>
              <a:gd name="connsiteY8" fmla="*/ 368482 h 4488464"/>
              <a:gd name="connsiteX0" fmla="*/ 0 w 2515975"/>
              <a:gd name="connsiteY0" fmla="*/ 347700 h 4467682"/>
              <a:gd name="connsiteX1" fmla="*/ 85850 w 2515975"/>
              <a:gd name="connsiteY1" fmla="*/ 320040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44613"/>
              <a:gd name="connsiteY0" fmla="*/ 347700 h 4467682"/>
              <a:gd name="connsiteX1" fmla="*/ 85850 w 2544613"/>
              <a:gd name="connsiteY1" fmla="*/ 307051 h 4467682"/>
              <a:gd name="connsiteX2" fmla="*/ 2339819 w 2544613"/>
              <a:gd name="connsiteY2" fmla="*/ 0 h 4467682"/>
              <a:gd name="connsiteX3" fmla="*/ 2544515 w 2544613"/>
              <a:gd name="connsiteY3" fmla="*/ 131568 h 4467682"/>
              <a:gd name="connsiteX4" fmla="*/ 2493435 w 2544613"/>
              <a:gd name="connsiteY4" fmla="*/ 4373521 h 4467682"/>
              <a:gd name="connsiteX5" fmla="*/ 2307833 w 2544613"/>
              <a:gd name="connsiteY5" fmla="*/ 4467682 h 4467682"/>
              <a:gd name="connsiteX6" fmla="*/ 69224 w 2544613"/>
              <a:gd name="connsiteY6" fmla="*/ 4168424 h 4467682"/>
              <a:gd name="connsiteX7" fmla="*/ 0 w 2544613"/>
              <a:gd name="connsiteY7" fmla="*/ 4099200 h 4467682"/>
              <a:gd name="connsiteX8" fmla="*/ 0 w 2544613"/>
              <a:gd name="connsiteY8" fmla="*/ 347700 h 4467682"/>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74"/>
              <a:gd name="connsiteY0" fmla="*/ 306136 h 4426118"/>
              <a:gd name="connsiteX1" fmla="*/ 85850 w 2544674"/>
              <a:gd name="connsiteY1" fmla="*/ 265487 h 4426118"/>
              <a:gd name="connsiteX2" fmla="*/ 2330242 w 2544674"/>
              <a:gd name="connsiteY2" fmla="*/ 0 h 4426118"/>
              <a:gd name="connsiteX3" fmla="*/ 2544515 w 2544674"/>
              <a:gd name="connsiteY3" fmla="*/ 90004 h 4426118"/>
              <a:gd name="connsiteX4" fmla="*/ 2515782 w 2544674"/>
              <a:gd name="connsiteY4" fmla="*/ 4331957 h 4426118"/>
              <a:gd name="connsiteX5" fmla="*/ 2307833 w 2544674"/>
              <a:gd name="connsiteY5" fmla="*/ 4426118 h 4426118"/>
              <a:gd name="connsiteX6" fmla="*/ 69224 w 2544674"/>
              <a:gd name="connsiteY6" fmla="*/ 4126860 h 4426118"/>
              <a:gd name="connsiteX7" fmla="*/ 0 w 2544674"/>
              <a:gd name="connsiteY7" fmla="*/ 4057636 h 4426118"/>
              <a:gd name="connsiteX8" fmla="*/ 0 w 2544674"/>
              <a:gd name="connsiteY8" fmla="*/ 306136 h 4426118"/>
              <a:gd name="connsiteX0" fmla="*/ 0 w 2544674"/>
              <a:gd name="connsiteY0" fmla="*/ 306136 h 4410531"/>
              <a:gd name="connsiteX1" fmla="*/ 85850 w 2544674"/>
              <a:gd name="connsiteY1" fmla="*/ 265487 h 4410531"/>
              <a:gd name="connsiteX2" fmla="*/ 2330242 w 2544674"/>
              <a:gd name="connsiteY2" fmla="*/ 0 h 4410531"/>
              <a:gd name="connsiteX3" fmla="*/ 2544515 w 2544674"/>
              <a:gd name="connsiteY3" fmla="*/ 90004 h 4410531"/>
              <a:gd name="connsiteX4" fmla="*/ 2515782 w 2544674"/>
              <a:gd name="connsiteY4" fmla="*/ 4331957 h 4410531"/>
              <a:gd name="connsiteX5" fmla="*/ 2307833 w 2544674"/>
              <a:gd name="connsiteY5" fmla="*/ 4410531 h 4410531"/>
              <a:gd name="connsiteX6" fmla="*/ 69224 w 2544674"/>
              <a:gd name="connsiteY6" fmla="*/ 4126860 h 4410531"/>
              <a:gd name="connsiteX7" fmla="*/ 0 w 2544674"/>
              <a:gd name="connsiteY7" fmla="*/ 4057636 h 4410531"/>
              <a:gd name="connsiteX8" fmla="*/ 0 w 2544674"/>
              <a:gd name="connsiteY8" fmla="*/ 306136 h 4410531"/>
              <a:gd name="connsiteX0" fmla="*/ 0 w 2516086"/>
              <a:gd name="connsiteY0" fmla="*/ 306136 h 4410531"/>
              <a:gd name="connsiteX1" fmla="*/ 85850 w 2516086"/>
              <a:gd name="connsiteY1" fmla="*/ 265487 h 4410531"/>
              <a:gd name="connsiteX2" fmla="*/ 2330242 w 2516086"/>
              <a:gd name="connsiteY2" fmla="*/ 0 h 4410531"/>
              <a:gd name="connsiteX3" fmla="*/ 2515216 w 2516086"/>
              <a:gd name="connsiteY3" fmla="*/ 90004 h 4410531"/>
              <a:gd name="connsiteX4" fmla="*/ 2515782 w 2516086"/>
              <a:gd name="connsiteY4" fmla="*/ 4331957 h 4410531"/>
              <a:gd name="connsiteX5" fmla="*/ 2307833 w 2516086"/>
              <a:gd name="connsiteY5" fmla="*/ 4410531 h 4410531"/>
              <a:gd name="connsiteX6" fmla="*/ 69224 w 2516086"/>
              <a:gd name="connsiteY6" fmla="*/ 4126860 h 4410531"/>
              <a:gd name="connsiteX7" fmla="*/ 0 w 2516086"/>
              <a:gd name="connsiteY7" fmla="*/ 4057636 h 4410531"/>
              <a:gd name="connsiteX8" fmla="*/ 0 w 2516086"/>
              <a:gd name="connsiteY8" fmla="*/ 306136 h 4410531"/>
              <a:gd name="connsiteX0" fmla="*/ 0 w 2516087"/>
              <a:gd name="connsiteY0" fmla="*/ 284364 h 4388759"/>
              <a:gd name="connsiteX1" fmla="*/ 85850 w 2516087"/>
              <a:gd name="connsiteY1" fmla="*/ 243715 h 4388759"/>
              <a:gd name="connsiteX2" fmla="*/ 2326986 w 2516087"/>
              <a:gd name="connsiteY2" fmla="*/ 0 h 4388759"/>
              <a:gd name="connsiteX3" fmla="*/ 2515216 w 2516087"/>
              <a:gd name="connsiteY3" fmla="*/ 68232 h 4388759"/>
              <a:gd name="connsiteX4" fmla="*/ 2515782 w 2516087"/>
              <a:gd name="connsiteY4" fmla="*/ 4310185 h 4388759"/>
              <a:gd name="connsiteX5" fmla="*/ 2307833 w 2516087"/>
              <a:gd name="connsiteY5" fmla="*/ 4388759 h 4388759"/>
              <a:gd name="connsiteX6" fmla="*/ 69224 w 2516087"/>
              <a:gd name="connsiteY6" fmla="*/ 4105088 h 4388759"/>
              <a:gd name="connsiteX7" fmla="*/ 0 w 2516087"/>
              <a:gd name="connsiteY7" fmla="*/ 4035864 h 4388759"/>
              <a:gd name="connsiteX8" fmla="*/ 0 w 2516087"/>
              <a:gd name="connsiteY8" fmla="*/ 284364 h 4388759"/>
              <a:gd name="connsiteX0" fmla="*/ 0 w 2534966"/>
              <a:gd name="connsiteY0" fmla="*/ 284364 h 4388759"/>
              <a:gd name="connsiteX1" fmla="*/ 85850 w 2534966"/>
              <a:gd name="connsiteY1" fmla="*/ 243715 h 4388759"/>
              <a:gd name="connsiteX2" fmla="*/ 2326986 w 2534966"/>
              <a:gd name="connsiteY2" fmla="*/ 0 h 4388759"/>
              <a:gd name="connsiteX3" fmla="*/ 2534748 w 2534966"/>
              <a:gd name="connsiteY3" fmla="*/ 79117 h 4388759"/>
              <a:gd name="connsiteX4" fmla="*/ 2515782 w 2534966"/>
              <a:gd name="connsiteY4" fmla="*/ 4310185 h 4388759"/>
              <a:gd name="connsiteX5" fmla="*/ 2307833 w 2534966"/>
              <a:gd name="connsiteY5" fmla="*/ 4388759 h 4388759"/>
              <a:gd name="connsiteX6" fmla="*/ 69224 w 2534966"/>
              <a:gd name="connsiteY6" fmla="*/ 4105088 h 4388759"/>
              <a:gd name="connsiteX7" fmla="*/ 0 w 2534966"/>
              <a:gd name="connsiteY7" fmla="*/ 4035864 h 4388759"/>
              <a:gd name="connsiteX8" fmla="*/ 0 w 2534966"/>
              <a:gd name="connsiteY8" fmla="*/ 284364 h 4388759"/>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73479 h 4377874"/>
              <a:gd name="connsiteX1" fmla="*/ 85850 w 2534966"/>
              <a:gd name="connsiteY1" fmla="*/ 232830 h 4377874"/>
              <a:gd name="connsiteX2" fmla="*/ 2291177 w 2534966"/>
              <a:gd name="connsiteY2" fmla="*/ 0 h 4377874"/>
              <a:gd name="connsiteX3" fmla="*/ 2534748 w 2534966"/>
              <a:gd name="connsiteY3" fmla="*/ 68232 h 4377874"/>
              <a:gd name="connsiteX4" fmla="*/ 2515782 w 2534966"/>
              <a:gd name="connsiteY4" fmla="*/ 4299300 h 4377874"/>
              <a:gd name="connsiteX5" fmla="*/ 2307833 w 2534966"/>
              <a:gd name="connsiteY5" fmla="*/ 4377874 h 4377874"/>
              <a:gd name="connsiteX6" fmla="*/ 69224 w 2534966"/>
              <a:gd name="connsiteY6" fmla="*/ 4094203 h 4377874"/>
              <a:gd name="connsiteX7" fmla="*/ 0 w 2534966"/>
              <a:gd name="connsiteY7" fmla="*/ 4024979 h 4377874"/>
              <a:gd name="connsiteX8" fmla="*/ 0 w 2534966"/>
              <a:gd name="connsiteY8" fmla="*/ 273479 h 4377874"/>
              <a:gd name="connsiteX0" fmla="*/ 0 w 2534966"/>
              <a:gd name="connsiteY0" fmla="*/ 273479 h 4345216"/>
              <a:gd name="connsiteX1" fmla="*/ 85850 w 2534966"/>
              <a:gd name="connsiteY1" fmla="*/ 232830 h 4345216"/>
              <a:gd name="connsiteX2" fmla="*/ 2291177 w 2534966"/>
              <a:gd name="connsiteY2" fmla="*/ 0 h 4345216"/>
              <a:gd name="connsiteX3" fmla="*/ 2534748 w 2534966"/>
              <a:gd name="connsiteY3" fmla="*/ 68232 h 4345216"/>
              <a:gd name="connsiteX4" fmla="*/ 2515782 w 2534966"/>
              <a:gd name="connsiteY4" fmla="*/ 4299300 h 4345216"/>
              <a:gd name="connsiteX5" fmla="*/ 2307833 w 2534966"/>
              <a:gd name="connsiteY5" fmla="*/ 4345216 h 4345216"/>
              <a:gd name="connsiteX6" fmla="*/ 69224 w 2534966"/>
              <a:gd name="connsiteY6" fmla="*/ 4094203 h 4345216"/>
              <a:gd name="connsiteX7" fmla="*/ 0 w 2534966"/>
              <a:gd name="connsiteY7" fmla="*/ 4024979 h 4345216"/>
              <a:gd name="connsiteX8" fmla="*/ 0 w 2534966"/>
              <a:gd name="connsiteY8" fmla="*/ 273479 h 4345216"/>
              <a:gd name="connsiteX0" fmla="*/ 0 w 2535183"/>
              <a:gd name="connsiteY0" fmla="*/ 273479 h 4345216"/>
              <a:gd name="connsiteX1" fmla="*/ 85850 w 2535183"/>
              <a:gd name="connsiteY1" fmla="*/ 232830 h 4345216"/>
              <a:gd name="connsiteX2" fmla="*/ 2291177 w 2535183"/>
              <a:gd name="connsiteY2" fmla="*/ 0 h 4345216"/>
              <a:gd name="connsiteX3" fmla="*/ 2534748 w 2535183"/>
              <a:gd name="connsiteY3" fmla="*/ 68232 h 4345216"/>
              <a:gd name="connsiteX4" fmla="*/ 2528804 w 2535183"/>
              <a:gd name="connsiteY4" fmla="*/ 4304743 h 4345216"/>
              <a:gd name="connsiteX5" fmla="*/ 2307833 w 2535183"/>
              <a:gd name="connsiteY5" fmla="*/ 4345216 h 4345216"/>
              <a:gd name="connsiteX6" fmla="*/ 69224 w 2535183"/>
              <a:gd name="connsiteY6" fmla="*/ 4094203 h 4345216"/>
              <a:gd name="connsiteX7" fmla="*/ 0 w 2535183"/>
              <a:gd name="connsiteY7" fmla="*/ 4024979 h 4345216"/>
              <a:gd name="connsiteX8" fmla="*/ 0 w 2535183"/>
              <a:gd name="connsiteY8" fmla="*/ 273479 h 4345216"/>
              <a:gd name="connsiteX0" fmla="*/ 0 w 2528804"/>
              <a:gd name="connsiteY0" fmla="*/ 273479 h 4345216"/>
              <a:gd name="connsiteX1" fmla="*/ 85850 w 2528804"/>
              <a:gd name="connsiteY1" fmla="*/ 232830 h 4345216"/>
              <a:gd name="connsiteX2" fmla="*/ 2291177 w 2528804"/>
              <a:gd name="connsiteY2" fmla="*/ 0 h 4345216"/>
              <a:gd name="connsiteX3" fmla="*/ 2520323 w 2528804"/>
              <a:gd name="connsiteY3" fmla="*/ 75213 h 4345216"/>
              <a:gd name="connsiteX4" fmla="*/ 2528804 w 2528804"/>
              <a:gd name="connsiteY4" fmla="*/ 4304743 h 4345216"/>
              <a:gd name="connsiteX5" fmla="*/ 2307833 w 2528804"/>
              <a:gd name="connsiteY5" fmla="*/ 4345216 h 4345216"/>
              <a:gd name="connsiteX6" fmla="*/ 69224 w 2528804"/>
              <a:gd name="connsiteY6" fmla="*/ 4094203 h 4345216"/>
              <a:gd name="connsiteX7" fmla="*/ 0 w 2528804"/>
              <a:gd name="connsiteY7" fmla="*/ 4024979 h 4345216"/>
              <a:gd name="connsiteX8" fmla="*/ 0 w 2528804"/>
              <a:gd name="connsiteY8" fmla="*/ 273479 h 4345216"/>
              <a:gd name="connsiteX0" fmla="*/ 0 w 2528804"/>
              <a:gd name="connsiteY0" fmla="*/ 303726 h 4375463"/>
              <a:gd name="connsiteX1" fmla="*/ 85850 w 2528804"/>
              <a:gd name="connsiteY1" fmla="*/ 263077 h 4375463"/>
              <a:gd name="connsiteX2" fmla="*/ 2374834 w 2528804"/>
              <a:gd name="connsiteY2" fmla="*/ 0 h 4375463"/>
              <a:gd name="connsiteX3" fmla="*/ 2520323 w 2528804"/>
              <a:gd name="connsiteY3" fmla="*/ 105460 h 4375463"/>
              <a:gd name="connsiteX4" fmla="*/ 2528804 w 2528804"/>
              <a:gd name="connsiteY4" fmla="*/ 4334990 h 4375463"/>
              <a:gd name="connsiteX5" fmla="*/ 2307833 w 2528804"/>
              <a:gd name="connsiteY5" fmla="*/ 4375463 h 4375463"/>
              <a:gd name="connsiteX6" fmla="*/ 69224 w 2528804"/>
              <a:gd name="connsiteY6" fmla="*/ 4124450 h 4375463"/>
              <a:gd name="connsiteX7" fmla="*/ 0 w 2528804"/>
              <a:gd name="connsiteY7" fmla="*/ 4055226 h 4375463"/>
              <a:gd name="connsiteX8" fmla="*/ 0 w 2528804"/>
              <a:gd name="connsiteY8" fmla="*/ 303726 h 4375463"/>
              <a:gd name="connsiteX0" fmla="*/ 0 w 2537989"/>
              <a:gd name="connsiteY0" fmla="*/ 303726 h 4375463"/>
              <a:gd name="connsiteX1" fmla="*/ 85850 w 2537989"/>
              <a:gd name="connsiteY1" fmla="*/ 263077 h 4375463"/>
              <a:gd name="connsiteX2" fmla="*/ 2374834 w 2537989"/>
              <a:gd name="connsiteY2" fmla="*/ 0 h 4375463"/>
              <a:gd name="connsiteX3" fmla="*/ 2537633 w 2537989"/>
              <a:gd name="connsiteY3" fmla="*/ 93827 h 4375463"/>
              <a:gd name="connsiteX4" fmla="*/ 2528804 w 2537989"/>
              <a:gd name="connsiteY4" fmla="*/ 4334990 h 4375463"/>
              <a:gd name="connsiteX5" fmla="*/ 2307833 w 2537989"/>
              <a:gd name="connsiteY5" fmla="*/ 4375463 h 4375463"/>
              <a:gd name="connsiteX6" fmla="*/ 69224 w 2537989"/>
              <a:gd name="connsiteY6" fmla="*/ 4124450 h 4375463"/>
              <a:gd name="connsiteX7" fmla="*/ 0 w 2537989"/>
              <a:gd name="connsiteY7" fmla="*/ 4055226 h 4375463"/>
              <a:gd name="connsiteX8" fmla="*/ 0 w 2537989"/>
              <a:gd name="connsiteY8" fmla="*/ 303726 h 4375463"/>
              <a:gd name="connsiteX0" fmla="*/ 0 w 2537804"/>
              <a:gd name="connsiteY0" fmla="*/ 303726 h 4375463"/>
              <a:gd name="connsiteX1" fmla="*/ 85850 w 2537804"/>
              <a:gd name="connsiteY1" fmla="*/ 263077 h 4375463"/>
              <a:gd name="connsiteX2" fmla="*/ 2374834 w 2537804"/>
              <a:gd name="connsiteY2" fmla="*/ 0 h 4375463"/>
              <a:gd name="connsiteX3" fmla="*/ 2537633 w 2537804"/>
              <a:gd name="connsiteY3" fmla="*/ 93827 h 4375463"/>
              <a:gd name="connsiteX4" fmla="*/ 2511495 w 2537804"/>
              <a:gd name="connsiteY4" fmla="*/ 4176773 h 4375463"/>
              <a:gd name="connsiteX5" fmla="*/ 2307833 w 2537804"/>
              <a:gd name="connsiteY5" fmla="*/ 4375463 h 4375463"/>
              <a:gd name="connsiteX6" fmla="*/ 69224 w 2537804"/>
              <a:gd name="connsiteY6" fmla="*/ 4124450 h 4375463"/>
              <a:gd name="connsiteX7" fmla="*/ 0 w 2537804"/>
              <a:gd name="connsiteY7" fmla="*/ 4055226 h 4375463"/>
              <a:gd name="connsiteX8" fmla="*/ 0 w 2537804"/>
              <a:gd name="connsiteY8" fmla="*/ 303726 h 4375463"/>
              <a:gd name="connsiteX0" fmla="*/ 0 w 2577846"/>
              <a:gd name="connsiteY0" fmla="*/ 303726 h 4375463"/>
              <a:gd name="connsiteX1" fmla="*/ 85850 w 2577846"/>
              <a:gd name="connsiteY1" fmla="*/ 263077 h 4375463"/>
              <a:gd name="connsiteX2" fmla="*/ 2374834 w 2577846"/>
              <a:gd name="connsiteY2" fmla="*/ 0 h 4375463"/>
              <a:gd name="connsiteX3" fmla="*/ 2537633 w 2577846"/>
              <a:gd name="connsiteY3" fmla="*/ 93827 h 4375463"/>
              <a:gd name="connsiteX4" fmla="*/ 2577846 w 2577846"/>
              <a:gd name="connsiteY4" fmla="*/ 4220981 h 4375463"/>
              <a:gd name="connsiteX5" fmla="*/ 2307833 w 2577846"/>
              <a:gd name="connsiteY5" fmla="*/ 4375463 h 4375463"/>
              <a:gd name="connsiteX6" fmla="*/ 69224 w 2577846"/>
              <a:gd name="connsiteY6" fmla="*/ 4124450 h 4375463"/>
              <a:gd name="connsiteX7" fmla="*/ 0 w 2577846"/>
              <a:gd name="connsiteY7" fmla="*/ 4055226 h 4375463"/>
              <a:gd name="connsiteX8" fmla="*/ 0 w 2577846"/>
              <a:gd name="connsiteY8" fmla="*/ 303726 h 4375463"/>
              <a:gd name="connsiteX0" fmla="*/ 0 w 2577846"/>
              <a:gd name="connsiteY0" fmla="*/ 303726 h 4338236"/>
              <a:gd name="connsiteX1" fmla="*/ 85850 w 2577846"/>
              <a:gd name="connsiteY1" fmla="*/ 263077 h 4338236"/>
              <a:gd name="connsiteX2" fmla="*/ 2374834 w 2577846"/>
              <a:gd name="connsiteY2" fmla="*/ 0 h 4338236"/>
              <a:gd name="connsiteX3" fmla="*/ 2537633 w 2577846"/>
              <a:gd name="connsiteY3" fmla="*/ 93827 h 4338236"/>
              <a:gd name="connsiteX4" fmla="*/ 2577846 w 2577846"/>
              <a:gd name="connsiteY4" fmla="*/ 4220981 h 4338236"/>
              <a:gd name="connsiteX5" fmla="*/ 2299178 w 2577846"/>
              <a:gd name="connsiteY5" fmla="*/ 4338236 h 4338236"/>
              <a:gd name="connsiteX6" fmla="*/ 69224 w 2577846"/>
              <a:gd name="connsiteY6" fmla="*/ 4124450 h 4338236"/>
              <a:gd name="connsiteX7" fmla="*/ 0 w 2577846"/>
              <a:gd name="connsiteY7" fmla="*/ 4055226 h 4338236"/>
              <a:gd name="connsiteX8" fmla="*/ 0 w 2577846"/>
              <a:gd name="connsiteY8" fmla="*/ 303726 h 4338236"/>
              <a:gd name="connsiteX0" fmla="*/ 0 w 2644195"/>
              <a:gd name="connsiteY0" fmla="*/ 303726 h 4338236"/>
              <a:gd name="connsiteX1" fmla="*/ 85850 w 2644195"/>
              <a:gd name="connsiteY1" fmla="*/ 263077 h 4338236"/>
              <a:gd name="connsiteX2" fmla="*/ 2374834 w 2644195"/>
              <a:gd name="connsiteY2" fmla="*/ 0 h 4338236"/>
              <a:gd name="connsiteX3" fmla="*/ 2537633 w 2644195"/>
              <a:gd name="connsiteY3" fmla="*/ 93827 h 4338236"/>
              <a:gd name="connsiteX4" fmla="*/ 2644195 w 2644195"/>
              <a:gd name="connsiteY4" fmla="*/ 4241922 h 4338236"/>
              <a:gd name="connsiteX5" fmla="*/ 2299178 w 2644195"/>
              <a:gd name="connsiteY5" fmla="*/ 4338236 h 4338236"/>
              <a:gd name="connsiteX6" fmla="*/ 69224 w 2644195"/>
              <a:gd name="connsiteY6" fmla="*/ 4124450 h 4338236"/>
              <a:gd name="connsiteX7" fmla="*/ 0 w 2644195"/>
              <a:gd name="connsiteY7" fmla="*/ 4055226 h 4338236"/>
              <a:gd name="connsiteX8" fmla="*/ 0 w 264419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503"/>
              <a:gd name="connsiteY0" fmla="*/ 303726 h 4338236"/>
              <a:gd name="connsiteX1" fmla="*/ 85850 w 2624503"/>
              <a:gd name="connsiteY1" fmla="*/ 263077 h 4338236"/>
              <a:gd name="connsiteX2" fmla="*/ 2374834 w 2624503"/>
              <a:gd name="connsiteY2" fmla="*/ 0 h 4338236"/>
              <a:gd name="connsiteX3" fmla="*/ 2537633 w 2624503"/>
              <a:gd name="connsiteY3" fmla="*/ 93827 h 4338236"/>
              <a:gd name="connsiteX4" fmla="*/ 2624002 w 2624503"/>
              <a:gd name="connsiteY4" fmla="*/ 4239595 h 4338236"/>
              <a:gd name="connsiteX5" fmla="*/ 2299178 w 2624503"/>
              <a:gd name="connsiteY5" fmla="*/ 4338236 h 4338236"/>
              <a:gd name="connsiteX6" fmla="*/ 69224 w 2624503"/>
              <a:gd name="connsiteY6" fmla="*/ 4124450 h 4338236"/>
              <a:gd name="connsiteX7" fmla="*/ 0 w 2624503"/>
              <a:gd name="connsiteY7" fmla="*/ 4055226 h 4338236"/>
              <a:gd name="connsiteX8" fmla="*/ 0 w 2624503"/>
              <a:gd name="connsiteY8" fmla="*/ 303726 h 4338236"/>
              <a:gd name="connsiteX0" fmla="*/ 0 w 2626606"/>
              <a:gd name="connsiteY0" fmla="*/ 303726 h 4338236"/>
              <a:gd name="connsiteX1" fmla="*/ 85850 w 2626606"/>
              <a:gd name="connsiteY1" fmla="*/ 263077 h 4338236"/>
              <a:gd name="connsiteX2" fmla="*/ 2374834 w 2626606"/>
              <a:gd name="connsiteY2" fmla="*/ 0 h 4338236"/>
              <a:gd name="connsiteX3" fmla="*/ 2537633 w 2626606"/>
              <a:gd name="connsiteY3" fmla="*/ 93827 h 4338236"/>
              <a:gd name="connsiteX4" fmla="*/ 2624002 w 2626606"/>
              <a:gd name="connsiteY4" fmla="*/ 4239595 h 4338236"/>
              <a:gd name="connsiteX5" fmla="*/ 2299178 w 2626606"/>
              <a:gd name="connsiteY5" fmla="*/ 4338236 h 4338236"/>
              <a:gd name="connsiteX6" fmla="*/ 69224 w 2626606"/>
              <a:gd name="connsiteY6" fmla="*/ 4124450 h 4338236"/>
              <a:gd name="connsiteX7" fmla="*/ 0 w 2626606"/>
              <a:gd name="connsiteY7" fmla="*/ 4055226 h 4338236"/>
              <a:gd name="connsiteX8" fmla="*/ 0 w 2626606"/>
              <a:gd name="connsiteY8" fmla="*/ 303726 h 4338236"/>
              <a:gd name="connsiteX0" fmla="*/ 0 w 2624085"/>
              <a:gd name="connsiteY0" fmla="*/ 303726 h 4338236"/>
              <a:gd name="connsiteX1" fmla="*/ 85850 w 2624085"/>
              <a:gd name="connsiteY1" fmla="*/ 263077 h 4338236"/>
              <a:gd name="connsiteX2" fmla="*/ 2374834 w 2624085"/>
              <a:gd name="connsiteY2" fmla="*/ 0 h 4338236"/>
              <a:gd name="connsiteX3" fmla="*/ 2537633 w 2624085"/>
              <a:gd name="connsiteY3" fmla="*/ 93827 h 4338236"/>
              <a:gd name="connsiteX4" fmla="*/ 2624002 w 2624085"/>
              <a:gd name="connsiteY4" fmla="*/ 4239595 h 4338236"/>
              <a:gd name="connsiteX5" fmla="*/ 2299178 w 2624085"/>
              <a:gd name="connsiteY5" fmla="*/ 4338236 h 4338236"/>
              <a:gd name="connsiteX6" fmla="*/ 69224 w 2624085"/>
              <a:gd name="connsiteY6" fmla="*/ 4124450 h 4338236"/>
              <a:gd name="connsiteX7" fmla="*/ 0 w 2624085"/>
              <a:gd name="connsiteY7" fmla="*/ 4055226 h 4338236"/>
              <a:gd name="connsiteX8" fmla="*/ 0 w 262408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002"/>
              <a:gd name="connsiteY0" fmla="*/ 303726 h 4307835"/>
              <a:gd name="connsiteX1" fmla="*/ 85850 w 2624002"/>
              <a:gd name="connsiteY1" fmla="*/ 263077 h 4307835"/>
              <a:gd name="connsiteX2" fmla="*/ 2374834 w 2624002"/>
              <a:gd name="connsiteY2" fmla="*/ 0 h 4307835"/>
              <a:gd name="connsiteX3" fmla="*/ 2537633 w 2624002"/>
              <a:gd name="connsiteY3" fmla="*/ 93827 h 4307835"/>
              <a:gd name="connsiteX4" fmla="*/ 2624002 w 2624002"/>
              <a:gd name="connsiteY4" fmla="*/ 4239595 h 4307835"/>
              <a:gd name="connsiteX5" fmla="*/ 2305430 w 2624002"/>
              <a:gd name="connsiteY5" fmla="*/ 4304033 h 4307835"/>
              <a:gd name="connsiteX6" fmla="*/ 69224 w 2624002"/>
              <a:gd name="connsiteY6" fmla="*/ 4124450 h 4307835"/>
              <a:gd name="connsiteX7" fmla="*/ 0 w 2624002"/>
              <a:gd name="connsiteY7" fmla="*/ 4055226 h 4307835"/>
              <a:gd name="connsiteX8" fmla="*/ 0 w 2624002"/>
              <a:gd name="connsiteY8" fmla="*/ 303726 h 4307835"/>
              <a:gd name="connsiteX0" fmla="*/ 0 w 2624002"/>
              <a:gd name="connsiteY0" fmla="*/ 303726 h 4325622"/>
              <a:gd name="connsiteX1" fmla="*/ 85850 w 2624002"/>
              <a:gd name="connsiteY1" fmla="*/ 263077 h 4325622"/>
              <a:gd name="connsiteX2" fmla="*/ 2374834 w 2624002"/>
              <a:gd name="connsiteY2" fmla="*/ 0 h 4325622"/>
              <a:gd name="connsiteX3" fmla="*/ 2537633 w 2624002"/>
              <a:gd name="connsiteY3" fmla="*/ 93827 h 4325622"/>
              <a:gd name="connsiteX4" fmla="*/ 2624002 w 2624002"/>
              <a:gd name="connsiteY4" fmla="*/ 4239595 h 4325622"/>
              <a:gd name="connsiteX5" fmla="*/ 2323214 w 2624002"/>
              <a:gd name="connsiteY5" fmla="*/ 4325550 h 4325622"/>
              <a:gd name="connsiteX6" fmla="*/ 69224 w 2624002"/>
              <a:gd name="connsiteY6" fmla="*/ 4124450 h 4325622"/>
              <a:gd name="connsiteX7" fmla="*/ 0 w 2624002"/>
              <a:gd name="connsiteY7" fmla="*/ 4055226 h 4325622"/>
              <a:gd name="connsiteX8" fmla="*/ 0 w 2624002"/>
              <a:gd name="connsiteY8" fmla="*/ 303726 h 4325622"/>
              <a:gd name="connsiteX0" fmla="*/ 0 w 2624002"/>
              <a:gd name="connsiteY0" fmla="*/ 303726 h 4325621"/>
              <a:gd name="connsiteX1" fmla="*/ 85850 w 2624002"/>
              <a:gd name="connsiteY1" fmla="*/ 263077 h 4325621"/>
              <a:gd name="connsiteX2" fmla="*/ 2374834 w 2624002"/>
              <a:gd name="connsiteY2" fmla="*/ 0 h 4325621"/>
              <a:gd name="connsiteX3" fmla="*/ 2537633 w 2624002"/>
              <a:gd name="connsiteY3" fmla="*/ 93827 h 4325621"/>
              <a:gd name="connsiteX4" fmla="*/ 2624002 w 2624002"/>
              <a:gd name="connsiteY4" fmla="*/ 4239595 h 4325621"/>
              <a:gd name="connsiteX5" fmla="*/ 2323214 w 2624002"/>
              <a:gd name="connsiteY5" fmla="*/ 4325549 h 4325621"/>
              <a:gd name="connsiteX6" fmla="*/ 69224 w 2624002"/>
              <a:gd name="connsiteY6" fmla="*/ 4124450 h 4325621"/>
              <a:gd name="connsiteX7" fmla="*/ 0 w 2624002"/>
              <a:gd name="connsiteY7" fmla="*/ 4055226 h 4325621"/>
              <a:gd name="connsiteX8" fmla="*/ 0 w 2624002"/>
              <a:gd name="connsiteY8" fmla="*/ 303726 h 4325621"/>
              <a:gd name="connsiteX0" fmla="*/ 0 w 2612201"/>
              <a:gd name="connsiteY0" fmla="*/ 303726 h 4326165"/>
              <a:gd name="connsiteX1" fmla="*/ 85850 w 2612201"/>
              <a:gd name="connsiteY1" fmla="*/ 263077 h 4326165"/>
              <a:gd name="connsiteX2" fmla="*/ 2374834 w 2612201"/>
              <a:gd name="connsiteY2" fmla="*/ 0 h 4326165"/>
              <a:gd name="connsiteX3" fmla="*/ 2537633 w 2612201"/>
              <a:gd name="connsiteY3" fmla="*/ 93827 h 4326165"/>
              <a:gd name="connsiteX4" fmla="*/ 2612201 w 2612201"/>
              <a:gd name="connsiteY4" fmla="*/ 4246660 h 4326165"/>
              <a:gd name="connsiteX5" fmla="*/ 2323214 w 2612201"/>
              <a:gd name="connsiteY5" fmla="*/ 4325549 h 4326165"/>
              <a:gd name="connsiteX6" fmla="*/ 69224 w 2612201"/>
              <a:gd name="connsiteY6" fmla="*/ 4124450 h 4326165"/>
              <a:gd name="connsiteX7" fmla="*/ 0 w 2612201"/>
              <a:gd name="connsiteY7" fmla="*/ 4055226 h 4326165"/>
              <a:gd name="connsiteX8" fmla="*/ 0 w 2612201"/>
              <a:gd name="connsiteY8" fmla="*/ 303726 h 4326165"/>
              <a:gd name="connsiteX0" fmla="*/ 0 w 2581080"/>
              <a:gd name="connsiteY0" fmla="*/ 303726 h 4326165"/>
              <a:gd name="connsiteX1" fmla="*/ 85850 w 2581080"/>
              <a:gd name="connsiteY1" fmla="*/ 263077 h 4326165"/>
              <a:gd name="connsiteX2" fmla="*/ 2374834 w 2581080"/>
              <a:gd name="connsiteY2" fmla="*/ 0 h 4326165"/>
              <a:gd name="connsiteX3" fmla="*/ 2537633 w 2581080"/>
              <a:gd name="connsiteY3" fmla="*/ 93827 h 4326165"/>
              <a:gd name="connsiteX4" fmla="*/ 2581080 w 2581080"/>
              <a:gd name="connsiteY4" fmla="*/ 4246660 h 4326165"/>
              <a:gd name="connsiteX5" fmla="*/ 2323214 w 2581080"/>
              <a:gd name="connsiteY5" fmla="*/ 4325549 h 4326165"/>
              <a:gd name="connsiteX6" fmla="*/ 69224 w 2581080"/>
              <a:gd name="connsiteY6" fmla="*/ 4124450 h 4326165"/>
              <a:gd name="connsiteX7" fmla="*/ 0 w 2581080"/>
              <a:gd name="connsiteY7" fmla="*/ 4055226 h 4326165"/>
              <a:gd name="connsiteX8" fmla="*/ 0 w 2581080"/>
              <a:gd name="connsiteY8" fmla="*/ 303726 h 4326165"/>
              <a:gd name="connsiteX0" fmla="*/ 0 w 2537898"/>
              <a:gd name="connsiteY0" fmla="*/ 303726 h 4328276"/>
              <a:gd name="connsiteX1" fmla="*/ 85850 w 2537898"/>
              <a:gd name="connsiteY1" fmla="*/ 263077 h 4328276"/>
              <a:gd name="connsiteX2" fmla="*/ 2374834 w 2537898"/>
              <a:gd name="connsiteY2" fmla="*/ 0 h 4328276"/>
              <a:gd name="connsiteX3" fmla="*/ 2537633 w 2537898"/>
              <a:gd name="connsiteY3" fmla="*/ 93827 h 4328276"/>
              <a:gd name="connsiteX4" fmla="*/ 2523282 w 2537898"/>
              <a:gd name="connsiteY4" fmla="*/ 4257418 h 4328276"/>
              <a:gd name="connsiteX5" fmla="*/ 2323214 w 2537898"/>
              <a:gd name="connsiteY5" fmla="*/ 4325549 h 4328276"/>
              <a:gd name="connsiteX6" fmla="*/ 69224 w 2537898"/>
              <a:gd name="connsiteY6" fmla="*/ 4124450 h 4328276"/>
              <a:gd name="connsiteX7" fmla="*/ 0 w 2537898"/>
              <a:gd name="connsiteY7" fmla="*/ 4055226 h 4328276"/>
              <a:gd name="connsiteX8" fmla="*/ 0 w 2537898"/>
              <a:gd name="connsiteY8" fmla="*/ 303726 h 4328276"/>
              <a:gd name="connsiteX0" fmla="*/ 0 w 2561223"/>
              <a:gd name="connsiteY0" fmla="*/ 303726 h 4348069"/>
              <a:gd name="connsiteX1" fmla="*/ 85850 w 2561223"/>
              <a:gd name="connsiteY1" fmla="*/ 263077 h 4348069"/>
              <a:gd name="connsiteX2" fmla="*/ 2374834 w 2561223"/>
              <a:gd name="connsiteY2" fmla="*/ 0 h 4348069"/>
              <a:gd name="connsiteX3" fmla="*/ 2537633 w 2561223"/>
              <a:gd name="connsiteY3" fmla="*/ 93827 h 4348069"/>
              <a:gd name="connsiteX4" fmla="*/ 2561223 w 2561223"/>
              <a:gd name="connsiteY4" fmla="*/ 4299090 h 4348069"/>
              <a:gd name="connsiteX5" fmla="*/ 2323214 w 2561223"/>
              <a:gd name="connsiteY5" fmla="*/ 4325549 h 4348069"/>
              <a:gd name="connsiteX6" fmla="*/ 69224 w 2561223"/>
              <a:gd name="connsiteY6" fmla="*/ 4124450 h 4348069"/>
              <a:gd name="connsiteX7" fmla="*/ 0 w 2561223"/>
              <a:gd name="connsiteY7" fmla="*/ 4055226 h 4348069"/>
              <a:gd name="connsiteX8" fmla="*/ 0 w 2561223"/>
              <a:gd name="connsiteY8" fmla="*/ 303726 h 4348069"/>
              <a:gd name="connsiteX0" fmla="*/ 0 w 2537748"/>
              <a:gd name="connsiteY0" fmla="*/ 303726 h 4337857"/>
              <a:gd name="connsiteX1" fmla="*/ 85850 w 2537748"/>
              <a:gd name="connsiteY1" fmla="*/ 263077 h 4337857"/>
              <a:gd name="connsiteX2" fmla="*/ 2374834 w 2537748"/>
              <a:gd name="connsiteY2" fmla="*/ 0 h 4337857"/>
              <a:gd name="connsiteX3" fmla="*/ 2537633 w 2537748"/>
              <a:gd name="connsiteY3" fmla="*/ 93827 h 4337857"/>
              <a:gd name="connsiteX4" fmla="*/ 2495181 w 2537748"/>
              <a:gd name="connsiteY4" fmla="*/ 4281334 h 4337857"/>
              <a:gd name="connsiteX5" fmla="*/ 2323214 w 2537748"/>
              <a:gd name="connsiteY5" fmla="*/ 4325549 h 4337857"/>
              <a:gd name="connsiteX6" fmla="*/ 69224 w 2537748"/>
              <a:gd name="connsiteY6" fmla="*/ 4124450 h 4337857"/>
              <a:gd name="connsiteX7" fmla="*/ 0 w 2537748"/>
              <a:gd name="connsiteY7" fmla="*/ 4055226 h 4337857"/>
              <a:gd name="connsiteX8" fmla="*/ 0 w 2537748"/>
              <a:gd name="connsiteY8" fmla="*/ 303726 h 4337857"/>
              <a:gd name="connsiteX0" fmla="*/ 0 w 2572231"/>
              <a:gd name="connsiteY0" fmla="*/ 303726 h 4327596"/>
              <a:gd name="connsiteX1" fmla="*/ 85850 w 2572231"/>
              <a:gd name="connsiteY1" fmla="*/ 263077 h 4327596"/>
              <a:gd name="connsiteX2" fmla="*/ 2374834 w 2572231"/>
              <a:gd name="connsiteY2" fmla="*/ 0 h 4327596"/>
              <a:gd name="connsiteX3" fmla="*/ 2537633 w 2572231"/>
              <a:gd name="connsiteY3" fmla="*/ 93827 h 4327596"/>
              <a:gd name="connsiteX4" fmla="*/ 2572231 w 2572231"/>
              <a:gd name="connsiteY4" fmla="*/ 4254701 h 4327596"/>
              <a:gd name="connsiteX5" fmla="*/ 2323214 w 2572231"/>
              <a:gd name="connsiteY5" fmla="*/ 4325549 h 4327596"/>
              <a:gd name="connsiteX6" fmla="*/ 69224 w 2572231"/>
              <a:gd name="connsiteY6" fmla="*/ 4124450 h 4327596"/>
              <a:gd name="connsiteX7" fmla="*/ 0 w 2572231"/>
              <a:gd name="connsiteY7" fmla="*/ 4055226 h 4327596"/>
              <a:gd name="connsiteX8" fmla="*/ 0 w 2572231"/>
              <a:gd name="connsiteY8" fmla="*/ 303726 h 4327596"/>
              <a:gd name="connsiteX0" fmla="*/ 0 w 2561224"/>
              <a:gd name="connsiteY0" fmla="*/ 303726 h 4330162"/>
              <a:gd name="connsiteX1" fmla="*/ 85850 w 2561224"/>
              <a:gd name="connsiteY1" fmla="*/ 263077 h 4330162"/>
              <a:gd name="connsiteX2" fmla="*/ 2374834 w 2561224"/>
              <a:gd name="connsiteY2" fmla="*/ 0 h 4330162"/>
              <a:gd name="connsiteX3" fmla="*/ 2537633 w 2561224"/>
              <a:gd name="connsiteY3" fmla="*/ 93827 h 4330162"/>
              <a:gd name="connsiteX4" fmla="*/ 2561224 w 2561224"/>
              <a:gd name="connsiteY4" fmla="*/ 4263579 h 4330162"/>
              <a:gd name="connsiteX5" fmla="*/ 2323214 w 2561224"/>
              <a:gd name="connsiteY5" fmla="*/ 4325549 h 4330162"/>
              <a:gd name="connsiteX6" fmla="*/ 69224 w 2561224"/>
              <a:gd name="connsiteY6" fmla="*/ 4124450 h 4330162"/>
              <a:gd name="connsiteX7" fmla="*/ 0 w 2561224"/>
              <a:gd name="connsiteY7" fmla="*/ 4055226 h 4330162"/>
              <a:gd name="connsiteX8" fmla="*/ 0 w 2561224"/>
              <a:gd name="connsiteY8" fmla="*/ 303726 h 4330162"/>
              <a:gd name="connsiteX0" fmla="*/ 0 w 2561224"/>
              <a:gd name="connsiteY0" fmla="*/ 303726 h 4333632"/>
              <a:gd name="connsiteX1" fmla="*/ 85850 w 2561224"/>
              <a:gd name="connsiteY1" fmla="*/ 263077 h 4333632"/>
              <a:gd name="connsiteX2" fmla="*/ 2374834 w 2561224"/>
              <a:gd name="connsiteY2" fmla="*/ 0 h 4333632"/>
              <a:gd name="connsiteX3" fmla="*/ 2537633 w 2561224"/>
              <a:gd name="connsiteY3" fmla="*/ 93827 h 4333632"/>
              <a:gd name="connsiteX4" fmla="*/ 2561224 w 2561224"/>
              <a:gd name="connsiteY4" fmla="*/ 4272457 h 4333632"/>
              <a:gd name="connsiteX5" fmla="*/ 2323214 w 2561224"/>
              <a:gd name="connsiteY5" fmla="*/ 4325549 h 4333632"/>
              <a:gd name="connsiteX6" fmla="*/ 69224 w 2561224"/>
              <a:gd name="connsiteY6" fmla="*/ 4124450 h 4333632"/>
              <a:gd name="connsiteX7" fmla="*/ 0 w 2561224"/>
              <a:gd name="connsiteY7" fmla="*/ 4055226 h 4333632"/>
              <a:gd name="connsiteX8" fmla="*/ 0 w 2561224"/>
              <a:gd name="connsiteY8" fmla="*/ 303726 h 43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1224" h="4333632">
                <a:moveTo>
                  <a:pt x="0" y="303726"/>
                </a:moveTo>
                <a:cubicBezTo>
                  <a:pt x="0" y="265495"/>
                  <a:pt x="47619" y="263077"/>
                  <a:pt x="85850" y="263077"/>
                </a:cubicBezTo>
                <a:cubicBezTo>
                  <a:pt x="843138" y="151374"/>
                  <a:pt x="1710253" y="69099"/>
                  <a:pt x="2374834" y="0"/>
                </a:cubicBezTo>
                <a:cubicBezTo>
                  <a:pt x="2413065" y="0"/>
                  <a:pt x="2537633" y="55596"/>
                  <a:pt x="2537633" y="93827"/>
                </a:cubicBezTo>
                <a:cubicBezTo>
                  <a:pt x="2540404" y="1452393"/>
                  <a:pt x="2558453" y="2913891"/>
                  <a:pt x="2561224" y="4272457"/>
                </a:cubicBezTo>
                <a:cubicBezTo>
                  <a:pt x="2555456" y="4364203"/>
                  <a:pt x="2361445" y="4325549"/>
                  <a:pt x="2323214" y="4325549"/>
                </a:cubicBezTo>
                <a:lnTo>
                  <a:pt x="69224" y="4124450"/>
                </a:lnTo>
                <a:cubicBezTo>
                  <a:pt x="30993" y="4124450"/>
                  <a:pt x="0" y="4093457"/>
                  <a:pt x="0" y="4055226"/>
                </a:cubicBezTo>
                <a:lnTo>
                  <a:pt x="0" y="303726"/>
                </a:lnTo>
                <a:close/>
              </a:path>
            </a:pathLst>
          </a:custGeom>
          <a:solidFill>
            <a:srgbClr val="EDDC6A"/>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TextBox 136">
            <a:extLst>
              <a:ext uri="{FF2B5EF4-FFF2-40B4-BE49-F238E27FC236}">
                <a16:creationId xmlns:a16="http://schemas.microsoft.com/office/drawing/2014/main" id="{48099E9F-31F4-4727-8E5D-F2EF2EFFDA59}"/>
              </a:ext>
            </a:extLst>
          </p:cNvPr>
          <p:cNvSpPr txBox="1"/>
          <p:nvPr/>
        </p:nvSpPr>
        <p:spPr>
          <a:xfrm>
            <a:off x="212738" y="2384456"/>
            <a:ext cx="6828671" cy="1862048"/>
          </a:xfrm>
          <a:prstGeom prst="rect">
            <a:avLst/>
          </a:prstGeom>
          <a:noFill/>
        </p:spPr>
        <p:txBody>
          <a:bodyPr wrap="square" rtlCol="0">
            <a:spAutoFit/>
          </a:bodyPr>
          <a:lstStyle/>
          <a:p>
            <a:pPr algn="ctr"/>
            <a:r>
              <a:rPr lang="en-US" sz="11500" b="1">
                <a:solidFill>
                  <a:schemeClr val="tx2">
                    <a:lumMod val="75000"/>
                  </a:schemeClr>
                </a:solidFill>
                <a:latin typeface="Arial" panose="020B0604020202020204" pitchFamily="34" charset="0"/>
                <a:cs typeface="Arial" panose="020B0604020202020204" pitchFamily="34" charset="0"/>
              </a:rPr>
              <a:t>1.DVWA</a:t>
            </a:r>
            <a:endParaRPr lang="vi-VN" sz="11500" b="1">
              <a:solidFill>
                <a:schemeClr val="tx2">
                  <a:lumMod val="75000"/>
                </a:schemeClr>
              </a:solidFill>
              <a:latin typeface="Arial" panose="020B0604020202020204" pitchFamily="34" charset="0"/>
              <a:cs typeface="Arial" panose="020B0604020202020204" pitchFamily="34" charset="0"/>
            </a:endParaRPr>
          </a:p>
        </p:txBody>
      </p:sp>
      <p:sp>
        <p:nvSpPr>
          <p:cNvPr id="139" name="Rectangle: Rounded Corners 138">
            <a:extLst>
              <a:ext uri="{FF2B5EF4-FFF2-40B4-BE49-F238E27FC236}">
                <a16:creationId xmlns:a16="http://schemas.microsoft.com/office/drawing/2014/main" id="{D178231E-1AD3-463D-833D-EBBC97FBEE34}"/>
              </a:ext>
            </a:extLst>
          </p:cNvPr>
          <p:cNvSpPr/>
          <p:nvPr/>
        </p:nvSpPr>
        <p:spPr>
          <a:xfrm>
            <a:off x="9516721" y="3407543"/>
            <a:ext cx="138983" cy="154428"/>
          </a:xfrm>
          <a:prstGeom prst="roundRect">
            <a:avLst>
              <a:gd name="adj" fmla="val 1428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Rounded Corners 139">
            <a:extLst>
              <a:ext uri="{FF2B5EF4-FFF2-40B4-BE49-F238E27FC236}">
                <a16:creationId xmlns:a16="http://schemas.microsoft.com/office/drawing/2014/main" id="{E90B25DD-0A36-4310-8228-D15B7B1BFD7D}"/>
              </a:ext>
            </a:extLst>
          </p:cNvPr>
          <p:cNvSpPr/>
          <p:nvPr/>
        </p:nvSpPr>
        <p:spPr>
          <a:xfrm>
            <a:off x="9328330" y="3200236"/>
            <a:ext cx="138983" cy="154428"/>
          </a:xfrm>
          <a:prstGeom prst="roundRect">
            <a:avLst>
              <a:gd name="adj" fmla="val 1428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Rectangle: Rounded Corners 140">
            <a:extLst>
              <a:ext uri="{FF2B5EF4-FFF2-40B4-BE49-F238E27FC236}">
                <a16:creationId xmlns:a16="http://schemas.microsoft.com/office/drawing/2014/main" id="{CDCAB02A-D9CC-4019-8368-AE9FFFC08DFB}"/>
              </a:ext>
            </a:extLst>
          </p:cNvPr>
          <p:cNvSpPr/>
          <p:nvPr/>
        </p:nvSpPr>
        <p:spPr>
          <a:xfrm>
            <a:off x="8773604" y="2883456"/>
            <a:ext cx="138983" cy="1076348"/>
          </a:xfrm>
          <a:prstGeom prst="roundRect">
            <a:avLst>
              <a:gd name="adj" fmla="val 142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Rectangle: Rounded Corners 142">
            <a:extLst>
              <a:ext uri="{FF2B5EF4-FFF2-40B4-BE49-F238E27FC236}">
                <a16:creationId xmlns:a16="http://schemas.microsoft.com/office/drawing/2014/main" id="{E62D1CF7-BCD7-4488-8B61-F1C3353D3BF0}"/>
              </a:ext>
            </a:extLst>
          </p:cNvPr>
          <p:cNvSpPr/>
          <p:nvPr/>
        </p:nvSpPr>
        <p:spPr>
          <a:xfrm>
            <a:off x="9337145" y="2284117"/>
            <a:ext cx="138983" cy="154428"/>
          </a:xfrm>
          <a:prstGeom prst="roundRect">
            <a:avLst>
              <a:gd name="adj" fmla="val 14287"/>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Rectangle: Rounded Corners 143">
            <a:extLst>
              <a:ext uri="{FF2B5EF4-FFF2-40B4-BE49-F238E27FC236}">
                <a16:creationId xmlns:a16="http://schemas.microsoft.com/office/drawing/2014/main" id="{A553BD5C-9F15-4ADF-B462-4045D01A6F41}"/>
              </a:ext>
            </a:extLst>
          </p:cNvPr>
          <p:cNvSpPr/>
          <p:nvPr/>
        </p:nvSpPr>
        <p:spPr>
          <a:xfrm>
            <a:off x="9724396" y="2076762"/>
            <a:ext cx="138983" cy="154428"/>
          </a:xfrm>
          <a:prstGeom prst="roundRect">
            <a:avLst>
              <a:gd name="adj" fmla="val 1428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5" name="Rectangle: Rounded Corners 144">
            <a:extLst>
              <a:ext uri="{FF2B5EF4-FFF2-40B4-BE49-F238E27FC236}">
                <a16:creationId xmlns:a16="http://schemas.microsoft.com/office/drawing/2014/main" id="{83D890F7-F52D-4CD9-B77D-EB614F18DD48}"/>
              </a:ext>
            </a:extLst>
          </p:cNvPr>
          <p:cNvSpPr/>
          <p:nvPr/>
        </p:nvSpPr>
        <p:spPr>
          <a:xfrm>
            <a:off x="8960323" y="2450069"/>
            <a:ext cx="138983" cy="154428"/>
          </a:xfrm>
          <a:prstGeom prst="roundRect">
            <a:avLst>
              <a:gd name="adj" fmla="val 14287"/>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Rectangle: Rounded Corners 145">
            <a:extLst>
              <a:ext uri="{FF2B5EF4-FFF2-40B4-BE49-F238E27FC236}">
                <a16:creationId xmlns:a16="http://schemas.microsoft.com/office/drawing/2014/main" id="{3C8C4E70-C7D6-4E68-A761-2744EC93FD77}"/>
              </a:ext>
            </a:extLst>
          </p:cNvPr>
          <p:cNvSpPr/>
          <p:nvPr/>
        </p:nvSpPr>
        <p:spPr>
          <a:xfrm>
            <a:off x="9717672" y="2677879"/>
            <a:ext cx="138983" cy="154428"/>
          </a:xfrm>
          <a:prstGeom prst="roundRect">
            <a:avLst>
              <a:gd name="adj" fmla="val 14287"/>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Rectangle: Rounded Corners 146">
            <a:extLst>
              <a:ext uri="{FF2B5EF4-FFF2-40B4-BE49-F238E27FC236}">
                <a16:creationId xmlns:a16="http://schemas.microsoft.com/office/drawing/2014/main" id="{5A1FE2BA-61EC-4CD4-A90E-72FD55A52AC4}"/>
              </a:ext>
            </a:extLst>
          </p:cNvPr>
          <p:cNvSpPr/>
          <p:nvPr/>
        </p:nvSpPr>
        <p:spPr>
          <a:xfrm>
            <a:off x="9315149" y="3935112"/>
            <a:ext cx="144894" cy="154428"/>
          </a:xfrm>
          <a:prstGeom prst="roundRect">
            <a:avLst>
              <a:gd name="adj" fmla="val 1428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Rectangle: Rounded Corners 147">
            <a:extLst>
              <a:ext uri="{FF2B5EF4-FFF2-40B4-BE49-F238E27FC236}">
                <a16:creationId xmlns:a16="http://schemas.microsoft.com/office/drawing/2014/main" id="{E1844022-072D-4600-A2C2-27DBF2AF7B56}"/>
              </a:ext>
            </a:extLst>
          </p:cNvPr>
          <p:cNvSpPr/>
          <p:nvPr/>
        </p:nvSpPr>
        <p:spPr>
          <a:xfrm>
            <a:off x="8960322" y="4396127"/>
            <a:ext cx="138983" cy="154428"/>
          </a:xfrm>
          <a:prstGeom prst="roundRect">
            <a:avLst>
              <a:gd name="adj" fmla="val 1428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Rectangle: Rounded Corners 148">
            <a:extLst>
              <a:ext uri="{FF2B5EF4-FFF2-40B4-BE49-F238E27FC236}">
                <a16:creationId xmlns:a16="http://schemas.microsoft.com/office/drawing/2014/main" id="{D02BFFF6-D823-4647-A8FF-3F90E1585E1E}"/>
              </a:ext>
            </a:extLst>
          </p:cNvPr>
          <p:cNvSpPr/>
          <p:nvPr/>
        </p:nvSpPr>
        <p:spPr>
          <a:xfrm>
            <a:off x="9519777" y="4366776"/>
            <a:ext cx="138983" cy="154428"/>
          </a:xfrm>
          <a:prstGeom prst="roundRect">
            <a:avLst>
              <a:gd name="adj" fmla="val 1428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9" name="Group 158">
            <a:extLst>
              <a:ext uri="{FF2B5EF4-FFF2-40B4-BE49-F238E27FC236}">
                <a16:creationId xmlns:a16="http://schemas.microsoft.com/office/drawing/2014/main" id="{014AA8A6-BA77-4CB8-B1D2-94E7B27F2D00}"/>
              </a:ext>
            </a:extLst>
          </p:cNvPr>
          <p:cNvGrpSpPr/>
          <p:nvPr/>
        </p:nvGrpSpPr>
        <p:grpSpPr>
          <a:xfrm rot="17789965">
            <a:off x="935583" y="49894"/>
            <a:ext cx="919752" cy="1327863"/>
            <a:chOff x="3558599" y="1826853"/>
            <a:chExt cx="1212651" cy="1471357"/>
          </a:xfrm>
        </p:grpSpPr>
        <p:sp>
          <p:nvSpPr>
            <p:cNvPr id="153" name="Rectangle: Rounded Corners 152">
              <a:extLst>
                <a:ext uri="{FF2B5EF4-FFF2-40B4-BE49-F238E27FC236}">
                  <a16:creationId xmlns:a16="http://schemas.microsoft.com/office/drawing/2014/main" id="{7828D239-AAF0-4418-BAA7-9A0002F1A6E6}"/>
                </a:ext>
              </a:extLst>
            </p:cNvPr>
            <p:cNvSpPr/>
            <p:nvPr/>
          </p:nvSpPr>
          <p:spPr>
            <a:xfrm>
              <a:off x="3558599" y="1826853"/>
              <a:ext cx="1212651" cy="1471357"/>
            </a:xfrm>
            <a:prstGeom prst="roundRect">
              <a:avLst>
                <a:gd name="adj" fmla="val 5697"/>
              </a:avLst>
            </a:prstGeom>
            <a:solidFill>
              <a:srgbClr val="F6F6F8"/>
            </a:solidFill>
            <a:ln w="19050">
              <a:solidFill>
                <a:srgbClr val="6957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4" name="Rectangle: Rounded Corners 153">
              <a:extLst>
                <a:ext uri="{FF2B5EF4-FFF2-40B4-BE49-F238E27FC236}">
                  <a16:creationId xmlns:a16="http://schemas.microsoft.com/office/drawing/2014/main" id="{5AC8AF9F-528E-44DE-8761-4FF12D8D746C}"/>
                </a:ext>
              </a:extLst>
            </p:cNvPr>
            <p:cNvSpPr/>
            <p:nvPr/>
          </p:nvSpPr>
          <p:spPr>
            <a:xfrm>
              <a:off x="3642610" y="1981454"/>
              <a:ext cx="1056806" cy="1105978"/>
            </a:xfrm>
            <a:prstGeom prst="roundRect">
              <a:avLst>
                <a:gd name="adj" fmla="val 5697"/>
              </a:avLst>
            </a:prstGeom>
            <a:solidFill>
              <a:schemeClr val="tx1"/>
            </a:solidFill>
            <a:ln w="19050">
              <a:solidFill>
                <a:srgbClr val="6957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5" name="Oval 154">
              <a:extLst>
                <a:ext uri="{FF2B5EF4-FFF2-40B4-BE49-F238E27FC236}">
                  <a16:creationId xmlns:a16="http://schemas.microsoft.com/office/drawing/2014/main" id="{2FA04929-7550-4C38-8A94-3A57532682F1}"/>
                </a:ext>
              </a:extLst>
            </p:cNvPr>
            <p:cNvSpPr/>
            <p:nvPr/>
          </p:nvSpPr>
          <p:spPr>
            <a:xfrm flipH="1" flipV="1">
              <a:off x="4138711" y="188046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6" name="Oval 155">
              <a:extLst>
                <a:ext uri="{FF2B5EF4-FFF2-40B4-BE49-F238E27FC236}">
                  <a16:creationId xmlns:a16="http://schemas.microsoft.com/office/drawing/2014/main" id="{70AA4605-84BB-4CD1-96A1-F0EB2A24F1DF}"/>
                </a:ext>
              </a:extLst>
            </p:cNvPr>
            <p:cNvSpPr/>
            <p:nvPr/>
          </p:nvSpPr>
          <p:spPr>
            <a:xfrm>
              <a:off x="4114896" y="3118688"/>
              <a:ext cx="156601" cy="135133"/>
            </a:xfrm>
            <a:prstGeom prst="ellipse">
              <a:avLst/>
            </a:prstGeom>
            <a:noFill/>
            <a:ln w="63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8" name="Picture 157" descr="Icon&#10;&#10;Description automatically generated">
              <a:extLst>
                <a:ext uri="{FF2B5EF4-FFF2-40B4-BE49-F238E27FC236}">
                  <a16:creationId xmlns:a16="http://schemas.microsoft.com/office/drawing/2014/main" id="{E286D6B9-9E93-4CCC-8124-00670284E962}"/>
                </a:ext>
              </a:extLst>
            </p:cNvPr>
            <p:cNvPicPr>
              <a:picLocks noChangeAspect="1"/>
            </p:cNvPicPr>
            <p:nvPr/>
          </p:nvPicPr>
          <p:blipFill>
            <a:blip r:embed="rId2" cstate="hqprint">
              <a:extLst>
                <a:ext uri="{BEBA8EAE-BF5A-486C-A8C5-ECC9F3942E4B}">
                  <a14:imgProps xmlns:a14="http://schemas.microsoft.com/office/drawing/2010/main">
                    <a14:imgLayer r:embed="rId3">
                      <a14:imgEffect>
                        <a14:backgroundRemoval t="10000" b="90000" l="10000" r="90000">
                          <a14:foregroundMark x1="58222" y1="16000" x2="52889" y2="23111"/>
                        </a14:backgroundRemoval>
                      </a14:imgEffect>
                    </a14:imgLayer>
                  </a14:imgProps>
                </a:ext>
                <a:ext uri="{28A0092B-C50C-407E-A947-70E740481C1C}">
                  <a14:useLocalDpi xmlns:a14="http://schemas.microsoft.com/office/drawing/2010/main" val="0"/>
                </a:ext>
              </a:extLst>
            </a:blip>
            <a:stretch>
              <a:fillRect/>
            </a:stretch>
          </p:blipFill>
          <p:spPr>
            <a:xfrm>
              <a:off x="3886312" y="2250615"/>
              <a:ext cx="525645" cy="456047"/>
            </a:xfrm>
            <a:prstGeom prst="rect">
              <a:avLst/>
            </a:prstGeom>
          </p:spPr>
        </p:pic>
      </p:grpSp>
    </p:spTree>
    <p:extLst>
      <p:ext uri="{BB962C8B-B14F-4D97-AF65-F5344CB8AC3E}">
        <p14:creationId xmlns:p14="http://schemas.microsoft.com/office/powerpoint/2010/main" val="9377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8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20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par>
                                <p:cTn id="16" presetID="2" presetClass="entr" presetSubtype="1" decel="100000" fill="hold" nodeType="withEffect">
                                  <p:stCondLst>
                                    <p:cond delay="400"/>
                                  </p:stCondLst>
                                  <p:childTnLst>
                                    <p:set>
                                      <p:cBhvr>
                                        <p:cTn id="17" dur="1" fill="hold">
                                          <p:stCondLst>
                                            <p:cond delay="0"/>
                                          </p:stCondLst>
                                        </p:cTn>
                                        <p:tgtEl>
                                          <p:spTgt spid="129"/>
                                        </p:tgtEl>
                                        <p:attrNameLst>
                                          <p:attrName>style.visibility</p:attrName>
                                        </p:attrNameLst>
                                      </p:cBhvr>
                                      <p:to>
                                        <p:strVal val="visible"/>
                                      </p:to>
                                    </p:set>
                                    <p:anim calcmode="lin" valueType="num">
                                      <p:cBhvr additive="base">
                                        <p:cTn id="18" dur="1000" fill="hold"/>
                                        <p:tgtEl>
                                          <p:spTgt spid="129"/>
                                        </p:tgtEl>
                                        <p:attrNameLst>
                                          <p:attrName>ppt_x</p:attrName>
                                        </p:attrNameLst>
                                      </p:cBhvr>
                                      <p:tavLst>
                                        <p:tav tm="0">
                                          <p:val>
                                            <p:strVal val="#ppt_x"/>
                                          </p:val>
                                        </p:tav>
                                        <p:tav tm="100000">
                                          <p:val>
                                            <p:strVal val="#ppt_x"/>
                                          </p:val>
                                        </p:tav>
                                      </p:tavLst>
                                    </p:anim>
                                    <p:anim calcmode="lin" valueType="num">
                                      <p:cBhvr additive="base">
                                        <p:cTn id="19" dur="1000" fill="hold"/>
                                        <p:tgtEl>
                                          <p:spTgt spid="129"/>
                                        </p:tgtEl>
                                        <p:attrNameLst>
                                          <p:attrName>ppt_y</p:attrName>
                                        </p:attrNameLst>
                                      </p:cBhvr>
                                      <p:tavLst>
                                        <p:tav tm="0">
                                          <p:val>
                                            <p:strVal val="0-#ppt_h/2"/>
                                          </p:val>
                                        </p:tav>
                                        <p:tav tm="100000">
                                          <p:val>
                                            <p:strVal val="#ppt_y"/>
                                          </p:val>
                                        </p:tav>
                                      </p:tavLst>
                                    </p:anim>
                                  </p:childTnLst>
                                </p:cTn>
                              </p:par>
                              <p:par>
                                <p:cTn id="20" presetID="2" presetClass="entr" presetSubtype="6" decel="100000" fill="hold" nodeType="withEffect">
                                  <p:stCondLst>
                                    <p:cond delay="700"/>
                                  </p:stCondLst>
                                  <p:childTnLst>
                                    <p:set>
                                      <p:cBhvr>
                                        <p:cTn id="21" dur="1" fill="hold">
                                          <p:stCondLst>
                                            <p:cond delay="0"/>
                                          </p:stCondLst>
                                        </p:cTn>
                                        <p:tgtEl>
                                          <p:spTgt spid="125"/>
                                        </p:tgtEl>
                                        <p:attrNameLst>
                                          <p:attrName>style.visibility</p:attrName>
                                        </p:attrNameLst>
                                      </p:cBhvr>
                                      <p:to>
                                        <p:strVal val="visible"/>
                                      </p:to>
                                    </p:set>
                                    <p:anim calcmode="lin" valueType="num">
                                      <p:cBhvr additive="base">
                                        <p:cTn id="22" dur="1000" fill="hold"/>
                                        <p:tgtEl>
                                          <p:spTgt spid="125"/>
                                        </p:tgtEl>
                                        <p:attrNameLst>
                                          <p:attrName>ppt_x</p:attrName>
                                        </p:attrNameLst>
                                      </p:cBhvr>
                                      <p:tavLst>
                                        <p:tav tm="0">
                                          <p:val>
                                            <p:strVal val="1+#ppt_w/2"/>
                                          </p:val>
                                        </p:tav>
                                        <p:tav tm="100000">
                                          <p:val>
                                            <p:strVal val="#ppt_x"/>
                                          </p:val>
                                        </p:tav>
                                      </p:tavLst>
                                    </p:anim>
                                    <p:anim calcmode="lin" valueType="num">
                                      <p:cBhvr additive="base">
                                        <p:cTn id="23" dur="1000" fill="hold"/>
                                        <p:tgtEl>
                                          <p:spTgt spid="125"/>
                                        </p:tgtEl>
                                        <p:attrNameLst>
                                          <p:attrName>ppt_y</p:attrName>
                                        </p:attrNameLst>
                                      </p:cBhvr>
                                      <p:tavLst>
                                        <p:tav tm="0">
                                          <p:val>
                                            <p:strVal val="1+#ppt_h/2"/>
                                          </p:val>
                                        </p:tav>
                                        <p:tav tm="100000">
                                          <p:val>
                                            <p:strVal val="#ppt_y"/>
                                          </p:val>
                                        </p:tav>
                                      </p:tavLst>
                                    </p:anim>
                                  </p:childTnLst>
                                </p:cTn>
                              </p:par>
                              <p:par>
                                <p:cTn id="24" presetID="1" presetClass="entr" presetSubtype="0" fill="hold" grpId="0" nodeType="withEffect">
                                  <p:stCondLst>
                                    <p:cond delay="1300"/>
                                  </p:stCondLst>
                                  <p:iterate type="lt">
                                    <p:tmAbs val="80"/>
                                  </p:iterate>
                                  <p:childTnLst>
                                    <p:set>
                                      <p:cBhvr>
                                        <p:cTn id="25" dur="1" fill="hold">
                                          <p:stCondLst>
                                            <p:cond delay="0"/>
                                          </p:stCondLst>
                                        </p:cTn>
                                        <p:tgtEl>
                                          <p:spTgt spid="137"/>
                                        </p:tgtEl>
                                        <p:attrNameLst>
                                          <p:attrName>style.visibility</p:attrName>
                                        </p:attrNameLst>
                                      </p:cBhvr>
                                      <p:to>
                                        <p:strVal val="visible"/>
                                      </p:to>
                                    </p:set>
                                  </p:childTnLst>
                                </p:cTn>
                              </p:par>
                              <p:par>
                                <p:cTn id="26" presetID="1" presetClass="entr" presetSubtype="0" fill="hold" grpId="0" nodeType="withEffect">
                                  <p:stCondLst>
                                    <p:cond delay="1300"/>
                                  </p:stCondLst>
                                  <p:childTnLst>
                                    <p:set>
                                      <p:cBhvr>
                                        <p:cTn id="27" dur="1" fill="hold">
                                          <p:stCondLst>
                                            <p:cond delay="0"/>
                                          </p:stCondLst>
                                        </p:cTn>
                                        <p:tgtEl>
                                          <p:spTgt spid="139"/>
                                        </p:tgtEl>
                                        <p:attrNameLst>
                                          <p:attrName>style.visibility</p:attrName>
                                        </p:attrNameLst>
                                      </p:cBhvr>
                                      <p:to>
                                        <p:strVal val="visible"/>
                                      </p:to>
                                    </p:set>
                                  </p:childTnLst>
                                </p:cTn>
                              </p:par>
                              <p:par>
                                <p:cTn id="28" presetID="1" presetClass="exit" presetSubtype="0" fill="hold" grpId="1" nodeType="withEffect">
                                  <p:stCondLst>
                                    <p:cond delay="1400"/>
                                  </p:stCondLst>
                                  <p:childTnLst>
                                    <p:set>
                                      <p:cBhvr>
                                        <p:cTn id="29" dur="1" fill="hold">
                                          <p:stCondLst>
                                            <p:cond delay="0"/>
                                          </p:stCondLst>
                                        </p:cTn>
                                        <p:tgtEl>
                                          <p:spTgt spid="139"/>
                                        </p:tgtEl>
                                        <p:attrNameLst>
                                          <p:attrName>style.visibility</p:attrName>
                                        </p:attrNameLst>
                                      </p:cBhvr>
                                      <p:to>
                                        <p:strVal val="hidden"/>
                                      </p:to>
                                    </p:set>
                                  </p:childTnLst>
                                </p:cTn>
                              </p:par>
                              <p:par>
                                <p:cTn id="30" presetID="1" presetClass="entr" presetSubtype="0" fill="hold" grpId="0" nodeType="withEffect">
                                  <p:stCondLst>
                                    <p:cond delay="1400"/>
                                  </p:stCondLst>
                                  <p:childTnLst>
                                    <p:set>
                                      <p:cBhvr>
                                        <p:cTn id="31" dur="1" fill="hold">
                                          <p:stCondLst>
                                            <p:cond delay="9"/>
                                          </p:stCondLst>
                                        </p:cTn>
                                        <p:tgtEl>
                                          <p:spTgt spid="140"/>
                                        </p:tgtEl>
                                        <p:attrNameLst>
                                          <p:attrName>style.visibility</p:attrName>
                                        </p:attrNameLst>
                                      </p:cBhvr>
                                      <p:to>
                                        <p:strVal val="visible"/>
                                      </p:to>
                                    </p:set>
                                  </p:childTnLst>
                                </p:cTn>
                              </p:par>
                              <p:par>
                                <p:cTn id="32" presetID="1" presetClass="exit" presetSubtype="0" fill="hold" grpId="1" nodeType="withEffect">
                                  <p:stCondLst>
                                    <p:cond delay="1500"/>
                                  </p:stCondLst>
                                  <p:childTnLst>
                                    <p:set>
                                      <p:cBhvr>
                                        <p:cTn id="33" dur="1" fill="hold">
                                          <p:stCondLst>
                                            <p:cond delay="9"/>
                                          </p:stCondLst>
                                        </p:cTn>
                                        <p:tgtEl>
                                          <p:spTgt spid="140"/>
                                        </p:tgtEl>
                                        <p:attrNameLst>
                                          <p:attrName>style.visibility</p:attrName>
                                        </p:attrNameLst>
                                      </p:cBhvr>
                                      <p:to>
                                        <p:strVal val="hidden"/>
                                      </p:to>
                                    </p:set>
                                  </p:childTnLst>
                                </p:cTn>
                              </p:par>
                              <p:par>
                                <p:cTn id="34" presetID="1" presetClass="entr" presetSubtype="0" fill="hold" grpId="0" nodeType="withEffect">
                                  <p:stCondLst>
                                    <p:cond delay="1500"/>
                                  </p:stCondLst>
                                  <p:childTnLst>
                                    <p:set>
                                      <p:cBhvr>
                                        <p:cTn id="35" dur="1" fill="hold">
                                          <p:stCondLst>
                                            <p:cond delay="9"/>
                                          </p:stCondLst>
                                        </p:cTn>
                                        <p:tgtEl>
                                          <p:spTgt spid="141"/>
                                        </p:tgtEl>
                                        <p:attrNameLst>
                                          <p:attrName>style.visibility</p:attrName>
                                        </p:attrNameLst>
                                      </p:cBhvr>
                                      <p:to>
                                        <p:strVal val="visible"/>
                                      </p:to>
                                    </p:set>
                                  </p:childTnLst>
                                </p:cTn>
                              </p:par>
                              <p:par>
                                <p:cTn id="36" presetID="1" presetClass="exit" presetSubtype="0" fill="hold" grpId="1" nodeType="withEffect">
                                  <p:stCondLst>
                                    <p:cond delay="1600"/>
                                  </p:stCondLst>
                                  <p:childTnLst>
                                    <p:set>
                                      <p:cBhvr>
                                        <p:cTn id="37" dur="1" fill="hold">
                                          <p:stCondLst>
                                            <p:cond delay="9"/>
                                          </p:stCondLst>
                                        </p:cTn>
                                        <p:tgtEl>
                                          <p:spTgt spid="141"/>
                                        </p:tgtEl>
                                        <p:attrNameLst>
                                          <p:attrName>style.visibility</p:attrName>
                                        </p:attrNameLst>
                                      </p:cBhvr>
                                      <p:to>
                                        <p:strVal val="hidden"/>
                                      </p:to>
                                    </p:set>
                                  </p:childTnLst>
                                </p:cTn>
                              </p:par>
                              <p:par>
                                <p:cTn id="38" presetID="1" presetClass="entr" presetSubtype="0" fill="hold" grpId="0" nodeType="withEffect">
                                  <p:stCondLst>
                                    <p:cond delay="1600"/>
                                  </p:stCondLst>
                                  <p:childTnLst>
                                    <p:set>
                                      <p:cBhvr>
                                        <p:cTn id="39" dur="1" fill="hold">
                                          <p:stCondLst>
                                            <p:cond delay="0"/>
                                          </p:stCondLst>
                                        </p:cTn>
                                        <p:tgtEl>
                                          <p:spTgt spid="143"/>
                                        </p:tgtEl>
                                        <p:attrNameLst>
                                          <p:attrName>style.visibility</p:attrName>
                                        </p:attrNameLst>
                                      </p:cBhvr>
                                      <p:to>
                                        <p:strVal val="visible"/>
                                      </p:to>
                                    </p:set>
                                  </p:childTnLst>
                                </p:cTn>
                              </p:par>
                              <p:par>
                                <p:cTn id="40" presetID="1" presetClass="exit" presetSubtype="0" fill="hold" grpId="1" nodeType="withEffect">
                                  <p:stCondLst>
                                    <p:cond delay="1700"/>
                                  </p:stCondLst>
                                  <p:childTnLst>
                                    <p:set>
                                      <p:cBhvr>
                                        <p:cTn id="41" dur="1" fill="hold">
                                          <p:stCondLst>
                                            <p:cond delay="0"/>
                                          </p:stCondLst>
                                        </p:cTn>
                                        <p:tgtEl>
                                          <p:spTgt spid="143"/>
                                        </p:tgtEl>
                                        <p:attrNameLst>
                                          <p:attrName>style.visibility</p:attrName>
                                        </p:attrNameLst>
                                      </p:cBhvr>
                                      <p:to>
                                        <p:strVal val="hidden"/>
                                      </p:to>
                                    </p:set>
                                  </p:childTnLst>
                                </p:cTn>
                              </p:par>
                              <p:par>
                                <p:cTn id="42" presetID="1" presetClass="entr" presetSubtype="0" fill="hold" grpId="0" nodeType="withEffect">
                                  <p:stCondLst>
                                    <p:cond delay="1700"/>
                                  </p:stCondLst>
                                  <p:childTnLst>
                                    <p:set>
                                      <p:cBhvr>
                                        <p:cTn id="43" dur="1" fill="hold">
                                          <p:stCondLst>
                                            <p:cond delay="0"/>
                                          </p:stCondLst>
                                        </p:cTn>
                                        <p:tgtEl>
                                          <p:spTgt spid="144"/>
                                        </p:tgtEl>
                                        <p:attrNameLst>
                                          <p:attrName>style.visibility</p:attrName>
                                        </p:attrNameLst>
                                      </p:cBhvr>
                                      <p:to>
                                        <p:strVal val="visible"/>
                                      </p:to>
                                    </p:set>
                                  </p:childTnLst>
                                </p:cTn>
                              </p:par>
                              <p:par>
                                <p:cTn id="44" presetID="1" presetClass="exit" presetSubtype="0" fill="hold" grpId="1" nodeType="withEffect">
                                  <p:stCondLst>
                                    <p:cond delay="1800"/>
                                  </p:stCondLst>
                                  <p:childTnLst>
                                    <p:set>
                                      <p:cBhvr>
                                        <p:cTn id="45" dur="1" fill="hold">
                                          <p:stCondLst>
                                            <p:cond delay="0"/>
                                          </p:stCondLst>
                                        </p:cTn>
                                        <p:tgtEl>
                                          <p:spTgt spid="144"/>
                                        </p:tgtEl>
                                        <p:attrNameLst>
                                          <p:attrName>style.visibility</p:attrName>
                                        </p:attrNameLst>
                                      </p:cBhvr>
                                      <p:to>
                                        <p:strVal val="hidden"/>
                                      </p:to>
                                    </p:set>
                                  </p:childTnLst>
                                </p:cTn>
                              </p:par>
                              <p:par>
                                <p:cTn id="46" presetID="1" presetClass="entr" presetSubtype="0" fill="hold" grpId="0" nodeType="withEffect">
                                  <p:stCondLst>
                                    <p:cond delay="1800"/>
                                  </p:stCondLst>
                                  <p:childTnLst>
                                    <p:set>
                                      <p:cBhvr>
                                        <p:cTn id="47" dur="1" fill="hold">
                                          <p:stCondLst>
                                            <p:cond delay="9"/>
                                          </p:stCondLst>
                                        </p:cTn>
                                        <p:tgtEl>
                                          <p:spTgt spid="145"/>
                                        </p:tgtEl>
                                        <p:attrNameLst>
                                          <p:attrName>style.visibility</p:attrName>
                                        </p:attrNameLst>
                                      </p:cBhvr>
                                      <p:to>
                                        <p:strVal val="visible"/>
                                      </p:to>
                                    </p:set>
                                  </p:childTnLst>
                                </p:cTn>
                              </p:par>
                              <p:par>
                                <p:cTn id="48" presetID="1" presetClass="exit" presetSubtype="0" fill="hold" grpId="1" nodeType="withEffect">
                                  <p:stCondLst>
                                    <p:cond delay="1900"/>
                                  </p:stCondLst>
                                  <p:childTnLst>
                                    <p:set>
                                      <p:cBhvr>
                                        <p:cTn id="49" dur="1" fill="hold">
                                          <p:stCondLst>
                                            <p:cond delay="9"/>
                                          </p:stCondLst>
                                        </p:cTn>
                                        <p:tgtEl>
                                          <p:spTgt spid="145"/>
                                        </p:tgtEl>
                                        <p:attrNameLst>
                                          <p:attrName>style.visibility</p:attrName>
                                        </p:attrNameLst>
                                      </p:cBhvr>
                                      <p:to>
                                        <p:strVal val="hidden"/>
                                      </p:to>
                                    </p:set>
                                  </p:childTnLst>
                                </p:cTn>
                              </p:par>
                              <p:par>
                                <p:cTn id="50" presetID="1" presetClass="entr" presetSubtype="0" fill="hold" grpId="0" nodeType="withEffect">
                                  <p:stCondLst>
                                    <p:cond delay="1900"/>
                                  </p:stCondLst>
                                  <p:childTnLst>
                                    <p:set>
                                      <p:cBhvr>
                                        <p:cTn id="51" dur="1" fill="hold">
                                          <p:stCondLst>
                                            <p:cond delay="9"/>
                                          </p:stCondLst>
                                        </p:cTn>
                                        <p:tgtEl>
                                          <p:spTgt spid="146"/>
                                        </p:tgtEl>
                                        <p:attrNameLst>
                                          <p:attrName>style.visibility</p:attrName>
                                        </p:attrNameLst>
                                      </p:cBhvr>
                                      <p:to>
                                        <p:strVal val="visible"/>
                                      </p:to>
                                    </p:set>
                                  </p:childTnLst>
                                </p:cTn>
                              </p:par>
                              <p:par>
                                <p:cTn id="52" presetID="1" presetClass="exit" presetSubtype="0" fill="hold" grpId="1" nodeType="withEffect">
                                  <p:stCondLst>
                                    <p:cond delay="2000"/>
                                  </p:stCondLst>
                                  <p:childTnLst>
                                    <p:set>
                                      <p:cBhvr>
                                        <p:cTn id="53" dur="1" fill="hold">
                                          <p:stCondLst>
                                            <p:cond delay="9"/>
                                          </p:stCondLst>
                                        </p:cTn>
                                        <p:tgtEl>
                                          <p:spTgt spid="146"/>
                                        </p:tgtEl>
                                        <p:attrNameLst>
                                          <p:attrName>style.visibility</p:attrName>
                                        </p:attrNameLst>
                                      </p:cBhvr>
                                      <p:to>
                                        <p:strVal val="hidden"/>
                                      </p:to>
                                    </p:set>
                                  </p:childTnLst>
                                </p:cTn>
                              </p:par>
                              <p:par>
                                <p:cTn id="54" presetID="1" presetClass="entr" presetSubtype="0" fill="hold" grpId="0" nodeType="withEffect">
                                  <p:stCondLst>
                                    <p:cond delay="2000"/>
                                  </p:stCondLst>
                                  <p:childTnLst>
                                    <p:set>
                                      <p:cBhvr>
                                        <p:cTn id="55" dur="1" fill="hold">
                                          <p:stCondLst>
                                            <p:cond delay="0"/>
                                          </p:stCondLst>
                                        </p:cTn>
                                        <p:tgtEl>
                                          <p:spTgt spid="147"/>
                                        </p:tgtEl>
                                        <p:attrNameLst>
                                          <p:attrName>style.visibility</p:attrName>
                                        </p:attrNameLst>
                                      </p:cBhvr>
                                      <p:to>
                                        <p:strVal val="visible"/>
                                      </p:to>
                                    </p:set>
                                  </p:childTnLst>
                                </p:cTn>
                              </p:par>
                              <p:par>
                                <p:cTn id="56" presetID="1" presetClass="exit" presetSubtype="0" fill="hold" grpId="1" nodeType="withEffect">
                                  <p:stCondLst>
                                    <p:cond delay="2100"/>
                                  </p:stCondLst>
                                  <p:childTnLst>
                                    <p:set>
                                      <p:cBhvr>
                                        <p:cTn id="57" dur="1" fill="hold">
                                          <p:stCondLst>
                                            <p:cond delay="0"/>
                                          </p:stCondLst>
                                        </p:cTn>
                                        <p:tgtEl>
                                          <p:spTgt spid="147"/>
                                        </p:tgtEl>
                                        <p:attrNameLst>
                                          <p:attrName>style.visibility</p:attrName>
                                        </p:attrNameLst>
                                      </p:cBhvr>
                                      <p:to>
                                        <p:strVal val="hidden"/>
                                      </p:to>
                                    </p:set>
                                  </p:childTnLst>
                                </p:cTn>
                              </p:par>
                              <p:par>
                                <p:cTn id="58" presetID="1" presetClass="entr" presetSubtype="0" fill="hold" grpId="0" nodeType="withEffect">
                                  <p:stCondLst>
                                    <p:cond delay="2100"/>
                                  </p:stCondLst>
                                  <p:childTnLst>
                                    <p:set>
                                      <p:cBhvr>
                                        <p:cTn id="59" dur="1" fill="hold">
                                          <p:stCondLst>
                                            <p:cond delay="0"/>
                                          </p:stCondLst>
                                        </p:cTn>
                                        <p:tgtEl>
                                          <p:spTgt spid="148"/>
                                        </p:tgtEl>
                                        <p:attrNameLst>
                                          <p:attrName>style.visibility</p:attrName>
                                        </p:attrNameLst>
                                      </p:cBhvr>
                                      <p:to>
                                        <p:strVal val="visible"/>
                                      </p:to>
                                    </p:set>
                                  </p:childTnLst>
                                </p:cTn>
                              </p:par>
                              <p:par>
                                <p:cTn id="60" presetID="1" presetClass="exit" presetSubtype="0" fill="hold" grpId="1" nodeType="withEffect">
                                  <p:stCondLst>
                                    <p:cond delay="2200"/>
                                  </p:stCondLst>
                                  <p:childTnLst>
                                    <p:set>
                                      <p:cBhvr>
                                        <p:cTn id="61" dur="1" fill="hold">
                                          <p:stCondLst>
                                            <p:cond delay="0"/>
                                          </p:stCondLst>
                                        </p:cTn>
                                        <p:tgtEl>
                                          <p:spTgt spid="148"/>
                                        </p:tgtEl>
                                        <p:attrNameLst>
                                          <p:attrName>style.visibility</p:attrName>
                                        </p:attrNameLst>
                                      </p:cBhvr>
                                      <p:to>
                                        <p:strVal val="hidden"/>
                                      </p:to>
                                    </p:set>
                                  </p:childTnLst>
                                </p:cTn>
                              </p:par>
                              <p:par>
                                <p:cTn id="62" presetID="1" presetClass="entr" presetSubtype="0" fill="hold" grpId="0" nodeType="withEffect">
                                  <p:stCondLst>
                                    <p:cond delay="2200"/>
                                  </p:stCondLst>
                                  <p:childTnLst>
                                    <p:set>
                                      <p:cBhvr>
                                        <p:cTn id="63" dur="1" fill="hold">
                                          <p:stCondLst>
                                            <p:cond delay="0"/>
                                          </p:stCondLst>
                                        </p:cTn>
                                        <p:tgtEl>
                                          <p:spTgt spid="149"/>
                                        </p:tgtEl>
                                        <p:attrNameLst>
                                          <p:attrName>style.visibility</p:attrName>
                                        </p:attrNameLst>
                                      </p:cBhvr>
                                      <p:to>
                                        <p:strVal val="visible"/>
                                      </p:to>
                                    </p:set>
                                  </p:childTnLst>
                                </p:cTn>
                              </p:par>
                              <p:par>
                                <p:cTn id="64" presetID="1" presetClass="exit" presetSubtype="0" fill="hold" grpId="1" nodeType="withEffect">
                                  <p:stCondLst>
                                    <p:cond delay="2300"/>
                                  </p:stCondLst>
                                  <p:childTnLst>
                                    <p:set>
                                      <p:cBhvr>
                                        <p:cTn id="65" dur="1" fill="hold">
                                          <p:stCondLst>
                                            <p:cond delay="0"/>
                                          </p:stCondLst>
                                        </p:cTn>
                                        <p:tgtEl>
                                          <p:spTgt spid="149"/>
                                        </p:tgtEl>
                                        <p:attrNameLst>
                                          <p:attrName>style.visibility</p:attrName>
                                        </p:attrNameLst>
                                      </p:cBhvr>
                                      <p:to>
                                        <p:strVal val="hidden"/>
                                      </p:to>
                                    </p:set>
                                  </p:childTnLst>
                                </p:cTn>
                              </p:par>
                              <p:par>
                                <p:cTn id="66" presetID="2" presetClass="entr" presetSubtype="9" decel="100000" fill="hold" nodeType="withEffect">
                                  <p:stCondLst>
                                    <p:cond delay="900"/>
                                  </p:stCondLst>
                                  <p:childTnLst>
                                    <p:set>
                                      <p:cBhvr>
                                        <p:cTn id="67" dur="1" fill="hold">
                                          <p:stCondLst>
                                            <p:cond delay="0"/>
                                          </p:stCondLst>
                                        </p:cTn>
                                        <p:tgtEl>
                                          <p:spTgt spid="159"/>
                                        </p:tgtEl>
                                        <p:attrNameLst>
                                          <p:attrName>style.visibility</p:attrName>
                                        </p:attrNameLst>
                                      </p:cBhvr>
                                      <p:to>
                                        <p:strVal val="visible"/>
                                      </p:to>
                                    </p:set>
                                    <p:anim calcmode="lin" valueType="num">
                                      <p:cBhvr additive="base">
                                        <p:cTn id="68" dur="1000" fill="hold"/>
                                        <p:tgtEl>
                                          <p:spTgt spid="159"/>
                                        </p:tgtEl>
                                        <p:attrNameLst>
                                          <p:attrName>ppt_x</p:attrName>
                                        </p:attrNameLst>
                                      </p:cBhvr>
                                      <p:tavLst>
                                        <p:tav tm="0">
                                          <p:val>
                                            <p:strVal val="0-#ppt_w/2"/>
                                          </p:val>
                                        </p:tav>
                                        <p:tav tm="100000">
                                          <p:val>
                                            <p:strVal val="#ppt_x"/>
                                          </p:val>
                                        </p:tav>
                                      </p:tavLst>
                                    </p:anim>
                                    <p:anim calcmode="lin" valueType="num">
                                      <p:cBhvr additive="base">
                                        <p:cTn id="69" dur="1000" fill="hold"/>
                                        <p:tgtEl>
                                          <p:spTgt spid="1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6" grpId="0" animBg="1"/>
      <p:bldP spid="137" grpId="0"/>
      <p:bldP spid="139" grpId="0" animBg="1"/>
      <p:bldP spid="139" grpId="1" animBg="1"/>
      <p:bldP spid="140" grpId="0" animBg="1"/>
      <p:bldP spid="140" grpId="1" animBg="1"/>
      <p:bldP spid="141" grpId="0" animBg="1"/>
      <p:bldP spid="141"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3" name="KEYBOARD" descr="A picture containing diagram&#10;&#10;Description automatically generated">
            <a:extLst>
              <a:ext uri="{FF2B5EF4-FFF2-40B4-BE49-F238E27FC236}">
                <a16:creationId xmlns:a16="http://schemas.microsoft.com/office/drawing/2014/main" id="{5FFF02B6-2FF0-42AF-B822-BBA05E63E510}"/>
              </a:ext>
            </a:extLst>
          </p:cNvPr>
          <p:cNvPicPr>
            <a:picLocks noChangeAspect="1"/>
          </p:cNvPicPr>
          <p:nvPr/>
        </p:nvPicPr>
        <p:blipFill rotWithShape="1">
          <a:blip r:embed="rId2">
            <a:extLst>
              <a:ext uri="{28A0092B-C50C-407E-A947-70E740481C1C}">
                <a14:useLocalDpi xmlns:a14="http://schemas.microsoft.com/office/drawing/2010/main" val="0"/>
              </a:ext>
            </a:extLst>
          </a:blip>
          <a:srcRect l="19180" t="62271" r="19627" b="13719"/>
          <a:stretch/>
        </p:blipFill>
        <p:spPr>
          <a:xfrm>
            <a:off x="1268505" y="4727076"/>
            <a:ext cx="9654988" cy="2130924"/>
          </a:xfrm>
          <a:prstGeom prst="rect">
            <a:avLst/>
          </a:prstGeom>
        </p:spPr>
      </p:pic>
      <p:sp>
        <p:nvSpPr>
          <p:cNvPr id="4" name="RED SCREEN">
            <a:extLst>
              <a:ext uri="{FF2B5EF4-FFF2-40B4-BE49-F238E27FC236}">
                <a16:creationId xmlns:a16="http://schemas.microsoft.com/office/drawing/2014/main" id="{A66B96EA-044A-44CC-933C-3FFBA3305E16}"/>
              </a:ext>
            </a:extLst>
          </p:cNvPr>
          <p:cNvSpPr/>
          <p:nvPr/>
        </p:nvSpPr>
        <p:spPr>
          <a:xfrm>
            <a:off x="2578454" y="547200"/>
            <a:ext cx="7181192" cy="3924643"/>
          </a:xfrm>
          <a:prstGeom prst="roundRect">
            <a:avLst>
              <a:gd name="adj" fmla="val 2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extBox 1">
            <a:extLst>
              <a:ext uri="{FF2B5EF4-FFF2-40B4-BE49-F238E27FC236}">
                <a16:creationId xmlns:a16="http://schemas.microsoft.com/office/drawing/2014/main" id="{F2F6F616-0242-4E55-A5D2-4B069C82547F}"/>
              </a:ext>
            </a:extLst>
          </p:cNvPr>
          <p:cNvSpPr txBox="1"/>
          <p:nvPr/>
        </p:nvSpPr>
        <p:spPr>
          <a:xfrm>
            <a:off x="2749970" y="802433"/>
            <a:ext cx="6759790" cy="3554819"/>
          </a:xfrm>
          <a:prstGeom prst="rect">
            <a:avLst/>
          </a:prstGeom>
          <a:noFill/>
        </p:spPr>
        <p:txBody>
          <a:bodyPr wrap="square" rtlCol="0">
            <a:spAutoFit/>
          </a:bodyPr>
          <a:lstStyle/>
          <a:p>
            <a:pPr marL="342900" indent="-342900">
              <a:buAutoNum type="arabicPeriod"/>
            </a:pPr>
            <a:r>
              <a:rPr lang="en-US" sz="3200" b="1">
                <a:solidFill>
                  <a:srgbClr val="F1D16A"/>
                </a:solidFill>
                <a:latin typeface="Arial" panose="020B0604020202020204" pitchFamily="34" charset="0"/>
                <a:cs typeface="Arial" panose="020B0604020202020204" pitchFamily="34" charset="0"/>
              </a:rPr>
              <a:t>DVWA </a:t>
            </a:r>
            <a:r>
              <a:rPr lang="en-US" sz="3200" b="1" err="1">
                <a:solidFill>
                  <a:srgbClr val="F1D16A"/>
                </a:solidFill>
                <a:latin typeface="Arial" panose="020B0604020202020204" pitchFamily="34" charset="0"/>
                <a:cs typeface="Arial" panose="020B0604020202020204" pitchFamily="34" charset="0"/>
              </a:rPr>
              <a:t>là</a:t>
            </a:r>
            <a:r>
              <a:rPr lang="en-US" sz="3200" b="1">
                <a:solidFill>
                  <a:srgbClr val="F1D16A"/>
                </a:solidFill>
                <a:latin typeface="Arial" panose="020B0604020202020204" pitchFamily="34" charset="0"/>
                <a:cs typeface="Arial" panose="020B0604020202020204" pitchFamily="34" charset="0"/>
              </a:rPr>
              <a:t> </a:t>
            </a:r>
            <a:r>
              <a:rPr lang="en-US" sz="3200" b="1" err="1">
                <a:solidFill>
                  <a:srgbClr val="F1D16A"/>
                </a:solidFill>
                <a:latin typeface="Arial" panose="020B0604020202020204" pitchFamily="34" charset="0"/>
                <a:cs typeface="Arial" panose="020B0604020202020204" pitchFamily="34" charset="0"/>
              </a:rPr>
              <a:t>gì</a:t>
            </a:r>
            <a:r>
              <a:rPr lang="en-US" sz="3200" b="1">
                <a:solidFill>
                  <a:srgbClr val="F1D16A"/>
                </a:solidFill>
                <a:latin typeface="Arial" panose="020B0604020202020204" pitchFamily="34" charset="0"/>
                <a:cs typeface="Arial" panose="020B0604020202020204" pitchFamily="34" charset="0"/>
              </a:rPr>
              <a:t> ?</a:t>
            </a:r>
          </a:p>
          <a:p>
            <a:r>
              <a:rPr lang="vi-VN" sz="2500">
                <a:solidFill>
                  <a:schemeClr val="accent4">
                    <a:lumMod val="60000"/>
                    <a:lumOff val="40000"/>
                  </a:schemeClr>
                </a:solidFill>
                <a:latin typeface="Arial" panose="020B0604020202020204" pitchFamily="34" charset="0"/>
                <a:cs typeface="Arial" panose="020B0604020202020204" pitchFamily="34" charset="0"/>
              </a:rPr>
              <a:t>Damn Vulnerable Web Application (DVWA) là một ứng dụng mã nguồn PHP/MySQL tập hợp sẵn các lỗi logic về bảo mật ứng dụng web trong mã nguồn PHP. Lỗi logic khi lập trình có thể áp dụng đối với các loại ngôn ngữ lập trình nhằm giảm thiểu khả năng tạo ra lổ hổng bảo mật từ tư duy lập trình chưa cẩn thận.</a:t>
            </a:r>
            <a:endParaRPr lang="vi-VN" sz="2500" b="1">
              <a:solidFill>
                <a:schemeClr val="accent4">
                  <a:lumMod val="60000"/>
                  <a:lumOff val="40000"/>
                </a:schemeClr>
              </a:solidFill>
              <a:latin typeface="Arial" panose="020B0604020202020204" pitchFamily="34" charset="0"/>
              <a:cs typeface="Arial" panose="020B0604020202020204" pitchFamily="34" charset="0"/>
            </a:endParaRPr>
          </a:p>
          <a:p>
            <a:endParaRPr lang="vi-VN">
              <a:solidFill>
                <a:srgbClr val="F1D16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2359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lt">
                                    <p:tmAbs val="30"/>
                                  </p:iterate>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344557" y="3346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endParaRPr lang="en-PH"/>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endParaRPr lang="en-PH"/>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3E74A6"/>
          </a:solidFill>
          <a:ln w="2572" cap="flat">
            <a:noFill/>
            <a:prstDash val="solid"/>
            <a:miter/>
          </a:ln>
        </p:spPr>
        <p:txBody>
          <a:bodyPr rtlCol="0" anchor="ctr"/>
          <a:lstStyle/>
          <a:p>
            <a:endParaRPr lang="en-PH"/>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6B9BC7"/>
            </a:solidFill>
            <a:ln w="2572" cap="flat">
              <a:noFill/>
              <a:prstDash val="solid"/>
              <a:miter/>
            </a:ln>
          </p:spPr>
          <p:txBody>
            <a:bodyPr rtlCol="0" anchor="ctr"/>
            <a:lstStyle/>
            <a:p>
              <a:endParaRPr lang="en-PH"/>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3E74A6"/>
            </a:solidFill>
            <a:ln w="2572" cap="flat">
              <a:noFill/>
              <a:prstDash val="solid"/>
              <a:miter/>
            </a:ln>
          </p:spPr>
          <p:txBody>
            <a:bodyPr rtlCol="0" anchor="ctr"/>
            <a:lstStyle/>
            <a:p>
              <a:endParaRPr lang="en-PH"/>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endParaRPr lang="en-PH"/>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endParaRPr lang="en-PH"/>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endParaRPr lang="en-PH"/>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6B9BC7"/>
          </a:solidFill>
          <a:ln w="2572" cap="flat">
            <a:noFill/>
            <a:prstDash val="solid"/>
            <a:miter/>
          </a:ln>
        </p:spPr>
        <p:txBody>
          <a:bodyPr rtlCol="0" anchor="ctr"/>
          <a:lstStyle/>
          <a:p>
            <a:endParaRPr lang="en-PH"/>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3E74A6"/>
          </a:solidFill>
          <a:ln w="2572" cap="flat">
            <a:noFill/>
            <a:prstDash val="solid"/>
            <a:miter/>
          </a:ln>
        </p:spPr>
        <p:txBody>
          <a:bodyPr rtlCol="0" anchor="ctr"/>
          <a:lstStyle/>
          <a:p>
            <a:endParaRPr lang="en-PH"/>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endParaRPr lang="en-PH"/>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endParaRPr lang="en-PH"/>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3E74A6"/>
            </a:solidFill>
            <a:ln w="2572" cap="flat">
              <a:noFill/>
              <a:prstDash val="solid"/>
              <a:miter/>
            </a:ln>
          </p:spPr>
          <p:txBody>
            <a:bodyPr rtlCol="0" anchor="ctr"/>
            <a:lstStyle/>
            <a:p>
              <a:endParaRPr lang="en-PH"/>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6B9BC7"/>
            </a:solidFill>
            <a:ln w="2572" cap="flat">
              <a:noFill/>
              <a:prstDash val="solid"/>
              <a:miter/>
            </a:ln>
          </p:spPr>
          <p:txBody>
            <a:bodyPr rtlCol="0" anchor="ctr"/>
            <a:lstStyle/>
            <a:p>
              <a:endParaRPr lang="en-PH"/>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3E74A6"/>
            </a:solidFill>
            <a:ln w="2572" cap="flat">
              <a:noFill/>
              <a:prstDash val="solid"/>
              <a:miter/>
            </a:ln>
          </p:spPr>
          <p:txBody>
            <a:bodyPr rtlCol="0" anchor="ctr"/>
            <a:lstStyle/>
            <a:p>
              <a:endParaRPr lang="en-PH"/>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6B9BC7"/>
            </a:solidFill>
            <a:ln w="2572" cap="flat">
              <a:noFill/>
              <a:prstDash val="solid"/>
              <a:miter/>
            </a:ln>
          </p:spPr>
          <p:txBody>
            <a:bodyPr rtlCol="0" anchor="ctr"/>
            <a:lstStyle/>
            <a:p>
              <a:endParaRPr lang="en-PH"/>
            </a:p>
          </p:txBody>
        </p:sp>
      </p:grpSp>
      <p:sp>
        <p:nvSpPr>
          <p:cNvPr id="4" name="BODY TEXT">
            <a:extLst>
              <a:ext uri="{FF2B5EF4-FFF2-40B4-BE49-F238E27FC236}">
                <a16:creationId xmlns:a16="http://schemas.microsoft.com/office/drawing/2014/main" id="{EE42C229-F92B-479D-B1C4-7E51D15FE383}"/>
              </a:ext>
            </a:extLst>
          </p:cNvPr>
          <p:cNvSpPr txBox="1"/>
          <p:nvPr/>
        </p:nvSpPr>
        <p:spPr>
          <a:xfrm>
            <a:off x="646731" y="1761296"/>
            <a:ext cx="10780661" cy="3970318"/>
          </a:xfrm>
          <a:prstGeom prst="rect">
            <a:avLst/>
          </a:prstGeom>
          <a:noFill/>
        </p:spPr>
        <p:txBody>
          <a:bodyPr wrap="square" rtlCol="0">
            <a:spAutoFit/>
          </a:bodyPr>
          <a:lstStyle/>
          <a:p>
            <a:r>
              <a:rPr lang="vi-VN" sz="3600"/>
              <a:t>là tạo ra một môi trường thực hành hacking/pentest hợp pháp. Giúp cho các nhà phát triển ứng dụng web hiểu hơn về hoạt động lập trình an toàn và bảo mật hơn. Bên cạnh đó DVWA cũng cung cấp cho các thầy cô/học sinh phương pháp học và thực hành tấn công khai thác lỗi bảo mật ứng dụng </a:t>
            </a:r>
            <a:endParaRPr lang="en-US" sz="3600"/>
          </a:p>
          <a:p>
            <a:r>
              <a:rPr lang="vi-VN" sz="3600"/>
              <a:t>web ở mức cơ bản và nâng cao.</a:t>
            </a:r>
            <a:endParaRPr lang="en-PH" sz="3600">
              <a:solidFill>
                <a:srgbClr val="3E74A6"/>
              </a:solidFill>
              <a:latin typeface="VCR OSD Mono" panose="02000609000000000000" pitchFamily="49" charset="0"/>
            </a:endParaRPr>
          </a:p>
        </p:txBody>
      </p:sp>
      <p:sp>
        <p:nvSpPr>
          <p:cNvPr id="8" name="TITLE">
            <a:extLst>
              <a:ext uri="{FF2B5EF4-FFF2-40B4-BE49-F238E27FC236}">
                <a16:creationId xmlns:a16="http://schemas.microsoft.com/office/drawing/2014/main" id="{84A8E31B-E325-4441-AC62-29BBD9914C0E}"/>
              </a:ext>
            </a:extLst>
          </p:cNvPr>
          <p:cNvSpPr txBox="1"/>
          <p:nvPr/>
        </p:nvSpPr>
        <p:spPr>
          <a:xfrm>
            <a:off x="2664789" y="946739"/>
            <a:ext cx="6862422" cy="769441"/>
          </a:xfrm>
          <a:prstGeom prst="rect">
            <a:avLst/>
          </a:prstGeom>
          <a:noFill/>
        </p:spPr>
        <p:txBody>
          <a:bodyPr wrap="square" rtlCol="0">
            <a:spAutoFit/>
          </a:bodyPr>
          <a:lstStyle/>
          <a:p>
            <a:pPr algn="ctr"/>
            <a:r>
              <a:rPr lang="en-PH" sz="4400" err="1">
                <a:solidFill>
                  <a:srgbClr val="3E74A6"/>
                </a:solidFill>
                <a:latin typeface="Arial" panose="020B0604020202020204" pitchFamily="34" charset="0"/>
                <a:cs typeface="Arial" panose="020B0604020202020204" pitchFamily="34" charset="0"/>
              </a:rPr>
              <a:t>Mục</a:t>
            </a:r>
            <a:r>
              <a:rPr lang="en-PH" sz="4400">
                <a:solidFill>
                  <a:srgbClr val="3E74A6"/>
                </a:solidFill>
                <a:latin typeface="Arial" panose="020B0604020202020204" pitchFamily="34" charset="0"/>
                <a:cs typeface="Arial" panose="020B0604020202020204" pitchFamily="34" charset="0"/>
              </a:rPr>
              <a:t> </a:t>
            </a:r>
            <a:r>
              <a:rPr lang="en-PH" sz="4400" err="1">
                <a:solidFill>
                  <a:srgbClr val="3E74A6"/>
                </a:solidFill>
                <a:latin typeface="Arial" panose="020B0604020202020204" pitchFamily="34" charset="0"/>
                <a:cs typeface="Arial" panose="020B0604020202020204" pitchFamily="34" charset="0"/>
              </a:rPr>
              <a:t>tiêu</a:t>
            </a:r>
            <a:r>
              <a:rPr lang="en-PH" sz="4400">
                <a:solidFill>
                  <a:srgbClr val="3E74A6"/>
                </a:solidFill>
                <a:latin typeface="Arial" panose="020B0604020202020204" pitchFamily="34" charset="0"/>
                <a:cs typeface="Arial" panose="020B0604020202020204" pitchFamily="34" charset="0"/>
              </a:rPr>
              <a:t> </a:t>
            </a:r>
            <a:r>
              <a:rPr lang="en-PH" sz="4400" err="1">
                <a:solidFill>
                  <a:srgbClr val="3E74A6"/>
                </a:solidFill>
                <a:latin typeface="Arial" panose="020B0604020202020204" pitchFamily="34" charset="0"/>
                <a:cs typeface="Arial" panose="020B0604020202020204" pitchFamily="34" charset="0"/>
              </a:rPr>
              <a:t>chính</a:t>
            </a:r>
            <a:r>
              <a:rPr lang="en-PH" sz="4400">
                <a:solidFill>
                  <a:srgbClr val="3E74A6"/>
                </a:solidFill>
                <a:latin typeface="Arial" panose="020B0604020202020204" pitchFamily="34" charset="0"/>
                <a:cs typeface="Arial" panose="020B0604020202020204" pitchFamily="34" charset="0"/>
              </a:rPr>
              <a:t> </a:t>
            </a:r>
            <a:r>
              <a:rPr lang="en-PH" sz="4400" err="1">
                <a:solidFill>
                  <a:srgbClr val="3E74A6"/>
                </a:solidFill>
                <a:latin typeface="Arial" panose="020B0604020202020204" pitchFamily="34" charset="0"/>
                <a:cs typeface="Arial" panose="020B0604020202020204" pitchFamily="34" charset="0"/>
              </a:rPr>
              <a:t>của</a:t>
            </a:r>
            <a:r>
              <a:rPr lang="en-PH" sz="4400">
                <a:solidFill>
                  <a:srgbClr val="3E74A6"/>
                </a:solidFill>
                <a:latin typeface="Arial" panose="020B0604020202020204" pitchFamily="34" charset="0"/>
                <a:cs typeface="Arial" panose="020B0604020202020204" pitchFamily="34" charset="0"/>
              </a:rPr>
              <a:t> DVWA</a:t>
            </a:r>
          </a:p>
        </p:txBody>
      </p:sp>
    </p:spTree>
    <p:extLst>
      <p:ext uri="{BB962C8B-B14F-4D97-AF65-F5344CB8AC3E}">
        <p14:creationId xmlns:p14="http://schemas.microsoft.com/office/powerpoint/2010/main" val="333231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776F91D-F56B-404B-AD74-64A89C691268}"/>
              </a:ext>
            </a:extLst>
          </p:cNvPr>
          <p:cNvSpPr/>
          <p:nvPr/>
        </p:nvSpPr>
        <p:spPr>
          <a:xfrm>
            <a:off x="469900" y="806450"/>
            <a:ext cx="10629900" cy="5245100"/>
          </a:xfrm>
          <a:prstGeom prst="roundRect">
            <a:avLst/>
          </a:prstGeom>
          <a:solidFill>
            <a:schemeClr val="accent1">
              <a:lumMod val="40000"/>
              <a:lumOff val="6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00" b="0" i="0">
                <a:solidFill>
                  <a:srgbClr val="555555"/>
                </a:solidFill>
                <a:effectLst/>
              </a:rPr>
              <a:t>DVWA cung cấp 3 mức độ bảo mật</a:t>
            </a:r>
          </a:p>
          <a:p>
            <a:r>
              <a:rPr lang="vi-VN" sz="2300" b="0" i="0">
                <a:solidFill>
                  <a:srgbClr val="555555"/>
                </a:solidFill>
                <a:effectLst/>
              </a:rPr>
              <a:t> </a:t>
            </a:r>
            <a:r>
              <a:rPr lang="vi-VN" sz="2300" b="1" i="0">
                <a:solidFill>
                  <a:srgbClr val="555555"/>
                </a:solidFill>
                <a:effectLst/>
              </a:rPr>
              <a:t>High</a:t>
            </a:r>
            <a:r>
              <a:rPr lang="vi-VN" sz="2300" b="0" i="0">
                <a:solidFill>
                  <a:srgbClr val="555555"/>
                </a:solidFill>
                <a:effectLst/>
              </a:rPr>
              <a:t> : level này gần như là level dùng để so sánh mã nguồn có lổ hổng ở mức ‘low’ và ‘medium’ với mã nguồn đã được tối ưu ở mức an toàn bảo mật. Mức độ ‘high’ sẽ được đánh giá là có thể bao quát phần nhiều lổ hổng ở nhóm mục bạn đang thực hành.</a:t>
            </a:r>
            <a:br>
              <a:rPr lang="vi-VN" sz="2300"/>
            </a:br>
            <a:r>
              <a:rPr lang="vi-VN" sz="2300" b="0" i="0">
                <a:solidFill>
                  <a:srgbClr val="555555"/>
                </a:solidFill>
                <a:effectLst/>
              </a:rPr>
              <a:t>• </a:t>
            </a:r>
            <a:r>
              <a:rPr lang="vi-VN" sz="2300" b="1" i="0">
                <a:solidFill>
                  <a:srgbClr val="555555"/>
                </a:solidFill>
                <a:effectLst/>
              </a:rPr>
              <a:t>Medium</a:t>
            </a:r>
            <a:r>
              <a:rPr lang="vi-VN" sz="2300" b="0" i="0">
                <a:solidFill>
                  <a:srgbClr val="555555"/>
                </a:solidFill>
                <a:effectLst/>
              </a:rPr>
              <a:t> : mức độ này cung cấp nội dung logic code đã fix lổ hổng cơ bản ở hạng mục mức ‘low’. Nhưng liệu bạn vẫn có thể khai thác được thêm hay không?</a:t>
            </a:r>
            <a:br>
              <a:rPr lang="vi-VN" sz="2300"/>
            </a:br>
            <a:r>
              <a:rPr lang="vi-VN" sz="2300" b="0" i="0">
                <a:solidFill>
                  <a:srgbClr val="555555"/>
                </a:solidFill>
                <a:effectLst/>
              </a:rPr>
              <a:t>• </a:t>
            </a:r>
            <a:r>
              <a:rPr lang="vi-VN" sz="2300" b="1" i="0">
                <a:solidFill>
                  <a:srgbClr val="555555"/>
                </a:solidFill>
                <a:effectLst/>
              </a:rPr>
              <a:t>Low</a:t>
            </a:r>
            <a:r>
              <a:rPr lang="vi-VN" sz="2300" b="0" i="0">
                <a:solidFill>
                  <a:srgbClr val="555555"/>
                </a:solidFill>
                <a:effectLst/>
              </a:rPr>
              <a:t> : mức độ thấp nhất trong thang level bảo mật mà DVWA cung cấp đến các bạn. Với mức độ ‘low’ thì mã nguồn PHP gân như phơi bày khả năng khai thác lổ hổng qua tư duy lập trình chưa bao quát vấn đề bảo mật.</a:t>
            </a:r>
            <a:endParaRPr lang="en-US" sz="2300"/>
          </a:p>
        </p:txBody>
      </p:sp>
      <p:sp>
        <p:nvSpPr>
          <p:cNvPr id="3" name="Rectangle: Rounded Corners 2">
            <a:extLst>
              <a:ext uri="{FF2B5EF4-FFF2-40B4-BE49-F238E27FC236}">
                <a16:creationId xmlns:a16="http://schemas.microsoft.com/office/drawing/2014/main" id="{CF9EA5A4-568C-40F0-A6C3-6F33F8A8C9C0}"/>
              </a:ext>
            </a:extLst>
          </p:cNvPr>
          <p:cNvSpPr/>
          <p:nvPr/>
        </p:nvSpPr>
        <p:spPr>
          <a:xfrm>
            <a:off x="914400" y="346075"/>
            <a:ext cx="5359400" cy="920750"/>
          </a:xfrm>
          <a:prstGeom prst="roundRect">
            <a:avLst/>
          </a:prstGeom>
          <a:solidFill>
            <a:schemeClr val="accent1">
              <a:lumMod val="40000"/>
              <a:lumOff val="60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a:solidFill>
                  <a:schemeClr val="accent1">
                    <a:lumMod val="75000"/>
                  </a:schemeClr>
                </a:solidFill>
                <a:effectLst/>
                <a:latin typeface="Arial" panose="020B0604020202020204" pitchFamily="34" charset="0"/>
              </a:rPr>
              <a:t>Các mức độ bảo mật trong DVWA</a:t>
            </a:r>
            <a:endParaRPr lang="en-US" sz="2400" b="1" i="0">
              <a:solidFill>
                <a:schemeClr val="accent1">
                  <a:lumMod val="75000"/>
                </a:schemeClr>
              </a:solidFill>
              <a:effectLst/>
              <a:latin typeface="Helvetica Neue"/>
            </a:endParaRPr>
          </a:p>
        </p:txBody>
      </p:sp>
    </p:spTree>
    <p:extLst>
      <p:ext uri="{BB962C8B-B14F-4D97-AF65-F5344CB8AC3E}">
        <p14:creationId xmlns:p14="http://schemas.microsoft.com/office/powerpoint/2010/main" val="2603585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1074</Words>
  <Application>Microsoft Office PowerPoint</Application>
  <PresentationFormat>Widescreen</PresentationFormat>
  <Paragraphs>104</Paragraphs>
  <Slides>29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Light</vt:lpstr>
      <vt:lpstr>Consolas</vt:lpstr>
      <vt:lpstr>Helvetica Neue</vt:lpstr>
      <vt:lpstr>Lobster</vt:lpstr>
      <vt:lpstr>Roboto</vt:lpstr>
      <vt:lpstr>Times New Roman</vt:lpstr>
      <vt:lpstr>VCR OSD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thuy ty</dc:creator>
  <cp:lastModifiedBy>thuy ty</cp:lastModifiedBy>
  <cp:revision>31</cp:revision>
  <dcterms:created xsi:type="dcterms:W3CDTF">2022-02-27T13:17:29Z</dcterms:created>
  <dcterms:modified xsi:type="dcterms:W3CDTF">2022-03-06T17:31:00Z</dcterms:modified>
</cp:coreProperties>
</file>